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0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1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2.xml" ContentType="application/vnd.openxmlformats-officedocument.theme+xml"/>
  <Override PartName="/ppt/slideLayouts/slideLayout128.xml" ContentType="application/vnd.openxmlformats-officedocument.presentationml.slideLayout+xml"/>
  <Override PartName="/ppt/theme/theme13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6.xml" ContentType="application/vnd.openxmlformats-officedocument.presentationml.tags+xml"/>
  <Override PartName="/ppt/notesSlides/notesSlide22.xml" ContentType="application/vnd.openxmlformats-officedocument.presentationml.notesSlide+xml"/>
  <Override PartName="/ppt/tags/tag7.xml" ContentType="application/vnd.openxmlformats-officedocument.presentationml.tags+xml"/>
  <Override PartName="/ppt/notesSlides/notesSlide23.xml" ContentType="application/vnd.openxmlformats-officedocument.presentationml.notesSlide+xml"/>
  <Override PartName="/ppt/tags/tag8.xml" ContentType="application/vnd.openxmlformats-officedocument.presentationml.tags+xml"/>
  <Override PartName="/ppt/notesSlides/notesSlide2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5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6.xml" ContentType="application/vnd.openxmlformats-officedocument.presentationml.notesSlide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4034" r:id="rId2"/>
    <p:sldMasterId id="2147484050" r:id="rId3"/>
    <p:sldMasterId id="2147484052" r:id="rId4"/>
    <p:sldMasterId id="2147484066" r:id="rId5"/>
    <p:sldMasterId id="2147487445" r:id="rId6"/>
    <p:sldMasterId id="2147487458" r:id="rId7"/>
    <p:sldMasterId id="2147487470" r:id="rId8"/>
    <p:sldMasterId id="2147487521" r:id="rId9"/>
    <p:sldMasterId id="2147487553" r:id="rId10"/>
    <p:sldMasterId id="2147487565" r:id="rId11"/>
    <p:sldMasterId id="2147487577" r:id="rId12"/>
    <p:sldMasterId id="2147487591" r:id="rId13"/>
    <p:sldMasterId id="2147487593" r:id="rId14"/>
  </p:sldMasterIdLst>
  <p:notesMasterIdLst>
    <p:notesMasterId r:id="rId99"/>
  </p:notesMasterIdLst>
  <p:handoutMasterIdLst>
    <p:handoutMasterId r:id="rId100"/>
  </p:handoutMasterIdLst>
  <p:sldIdLst>
    <p:sldId id="726" r:id="rId15"/>
    <p:sldId id="1673" r:id="rId16"/>
    <p:sldId id="1654" r:id="rId17"/>
    <p:sldId id="1674" r:id="rId18"/>
    <p:sldId id="1685" r:id="rId19"/>
    <p:sldId id="1667" r:id="rId20"/>
    <p:sldId id="1612" r:id="rId21"/>
    <p:sldId id="1614" r:id="rId22"/>
    <p:sldId id="1613" r:id="rId23"/>
    <p:sldId id="1621" r:id="rId24"/>
    <p:sldId id="1686" r:id="rId25"/>
    <p:sldId id="1615" r:id="rId26"/>
    <p:sldId id="1619" r:id="rId27"/>
    <p:sldId id="1618" r:id="rId28"/>
    <p:sldId id="1624" r:id="rId29"/>
    <p:sldId id="1623" r:id="rId30"/>
    <p:sldId id="1609" r:id="rId31"/>
    <p:sldId id="698" r:id="rId32"/>
    <p:sldId id="699" r:id="rId33"/>
    <p:sldId id="1001" r:id="rId34"/>
    <p:sldId id="1564" r:id="rId35"/>
    <p:sldId id="700" r:id="rId36"/>
    <p:sldId id="702" r:id="rId37"/>
    <p:sldId id="985" r:id="rId38"/>
    <p:sldId id="986" r:id="rId39"/>
    <p:sldId id="1587" r:id="rId40"/>
    <p:sldId id="987" r:id="rId41"/>
    <p:sldId id="988" r:id="rId42"/>
    <p:sldId id="989" r:id="rId43"/>
    <p:sldId id="1639" r:id="rId44"/>
    <p:sldId id="1640" r:id="rId45"/>
    <p:sldId id="1638" r:id="rId46"/>
    <p:sldId id="557" r:id="rId47"/>
    <p:sldId id="593" r:id="rId48"/>
    <p:sldId id="747" r:id="rId49"/>
    <p:sldId id="984" r:id="rId50"/>
    <p:sldId id="861" r:id="rId51"/>
    <p:sldId id="862" r:id="rId52"/>
    <p:sldId id="863" r:id="rId53"/>
    <p:sldId id="1573" r:id="rId54"/>
    <p:sldId id="1574" r:id="rId55"/>
    <p:sldId id="1575" r:id="rId56"/>
    <p:sldId id="1625" r:id="rId57"/>
    <p:sldId id="1576" r:id="rId58"/>
    <p:sldId id="1577" r:id="rId59"/>
    <p:sldId id="1600" r:id="rId60"/>
    <p:sldId id="1601" r:id="rId61"/>
    <p:sldId id="1602" r:id="rId62"/>
    <p:sldId id="1578" r:id="rId63"/>
    <p:sldId id="1569" r:id="rId64"/>
    <p:sldId id="731" r:id="rId65"/>
    <p:sldId id="733" r:id="rId66"/>
    <p:sldId id="734" r:id="rId67"/>
    <p:sldId id="1688" r:id="rId68"/>
    <p:sldId id="1689" r:id="rId69"/>
    <p:sldId id="1690" r:id="rId70"/>
    <p:sldId id="1691" r:id="rId71"/>
    <p:sldId id="1692" r:id="rId72"/>
    <p:sldId id="739" r:id="rId73"/>
    <p:sldId id="1679" r:id="rId74"/>
    <p:sldId id="937" r:id="rId75"/>
    <p:sldId id="918" r:id="rId76"/>
    <p:sldId id="925" r:id="rId77"/>
    <p:sldId id="933" r:id="rId78"/>
    <p:sldId id="946" r:id="rId79"/>
    <p:sldId id="947" r:id="rId80"/>
    <p:sldId id="1649" r:id="rId81"/>
    <p:sldId id="1650" r:id="rId82"/>
    <p:sldId id="1651" r:id="rId83"/>
    <p:sldId id="1652" r:id="rId84"/>
    <p:sldId id="1620" r:id="rId85"/>
    <p:sldId id="1603" r:id="rId86"/>
    <p:sldId id="1605" r:id="rId87"/>
    <p:sldId id="1604" r:id="rId88"/>
    <p:sldId id="1606" r:id="rId89"/>
    <p:sldId id="1562" r:id="rId90"/>
    <p:sldId id="990" r:id="rId91"/>
    <p:sldId id="991" r:id="rId92"/>
    <p:sldId id="993" r:id="rId93"/>
    <p:sldId id="994" r:id="rId94"/>
    <p:sldId id="996" r:id="rId95"/>
    <p:sldId id="975" r:id="rId96"/>
    <p:sldId id="1607" r:id="rId97"/>
    <p:sldId id="1596" r:id="rId98"/>
  </p:sldIdLst>
  <p:sldSz cx="12192000" cy="6858000"/>
  <p:notesSz cx="9856788" cy="67976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76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0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133A"/>
    <a:srgbClr val="FF0000"/>
    <a:srgbClr val="0000CC"/>
    <a:srgbClr val="050139"/>
    <a:srgbClr val="0C3226"/>
    <a:srgbClr val="104031"/>
    <a:srgbClr val="51A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43" autoAdjust="0"/>
    <p:restoredTop sz="94660"/>
  </p:normalViewPr>
  <p:slideViewPr>
    <p:cSldViewPr>
      <p:cViewPr varScale="1">
        <p:scale>
          <a:sx n="61" d="100"/>
          <a:sy n="61" d="100"/>
        </p:scale>
        <p:origin x="684" y="28"/>
      </p:cViewPr>
      <p:guideLst>
        <p:guide orient="horz"/>
        <p:guide pos="76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1184"/>
    </p:cViewPr>
  </p:sorterViewPr>
  <p:notesViewPr>
    <p:cSldViewPr>
      <p:cViewPr varScale="1">
        <p:scale>
          <a:sx n="78" d="100"/>
          <a:sy n="78" d="100"/>
        </p:scale>
        <p:origin x="-2052" y="-84"/>
      </p:cViewPr>
      <p:guideLst>
        <p:guide orient="horz" pos="2141"/>
        <p:guide pos="31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84" Type="http://schemas.openxmlformats.org/officeDocument/2006/relationships/slide" Target="slides/slide70.xml"/><Relationship Id="rId89" Type="http://schemas.openxmlformats.org/officeDocument/2006/relationships/slide" Target="slides/slide75.xml"/><Relationship Id="rId16" Type="http://schemas.openxmlformats.org/officeDocument/2006/relationships/slide" Target="slides/slide2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74" Type="http://schemas.openxmlformats.org/officeDocument/2006/relationships/slide" Target="slides/slide60.xml"/><Relationship Id="rId79" Type="http://schemas.openxmlformats.org/officeDocument/2006/relationships/slide" Target="slides/slide65.xml"/><Relationship Id="rId10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6.xml"/><Relationship Id="rId95" Type="http://schemas.openxmlformats.org/officeDocument/2006/relationships/slide" Target="slides/slide8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80" Type="http://schemas.openxmlformats.org/officeDocument/2006/relationships/slide" Target="slides/slide66.xml"/><Relationship Id="rId85" Type="http://schemas.openxmlformats.org/officeDocument/2006/relationships/slide" Target="slides/slide71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103" Type="http://schemas.openxmlformats.org/officeDocument/2006/relationships/theme" Target="theme/theme1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83" Type="http://schemas.openxmlformats.org/officeDocument/2006/relationships/slide" Target="slides/slide69.xml"/><Relationship Id="rId88" Type="http://schemas.openxmlformats.org/officeDocument/2006/relationships/slide" Target="slides/slide74.xml"/><Relationship Id="rId91" Type="http://schemas.openxmlformats.org/officeDocument/2006/relationships/slide" Target="slides/slide77.xml"/><Relationship Id="rId96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slide" Target="slides/slide59.xml"/><Relationship Id="rId78" Type="http://schemas.openxmlformats.org/officeDocument/2006/relationships/slide" Target="slides/slide64.xml"/><Relationship Id="rId81" Type="http://schemas.openxmlformats.org/officeDocument/2006/relationships/slide" Target="slides/slide67.xml"/><Relationship Id="rId86" Type="http://schemas.openxmlformats.org/officeDocument/2006/relationships/slide" Target="slides/slide72.xml"/><Relationship Id="rId94" Type="http://schemas.openxmlformats.org/officeDocument/2006/relationships/slide" Target="slides/slide80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6" Type="http://schemas.openxmlformats.org/officeDocument/2006/relationships/slide" Target="slides/slide62.xml"/><Relationship Id="rId97" Type="http://schemas.openxmlformats.org/officeDocument/2006/relationships/slide" Target="slides/slide83.xml"/><Relationship Id="rId10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92" Type="http://schemas.openxmlformats.org/officeDocument/2006/relationships/slide" Target="slides/slide7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5.xml"/><Relationship Id="rId24" Type="http://schemas.openxmlformats.org/officeDocument/2006/relationships/slide" Target="slides/slide10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66" Type="http://schemas.openxmlformats.org/officeDocument/2006/relationships/slide" Target="slides/slide52.xml"/><Relationship Id="rId87" Type="http://schemas.openxmlformats.org/officeDocument/2006/relationships/slide" Target="slides/slide73.xml"/><Relationship Id="rId61" Type="http://schemas.openxmlformats.org/officeDocument/2006/relationships/slide" Target="slides/slide47.xml"/><Relationship Id="rId82" Type="http://schemas.openxmlformats.org/officeDocument/2006/relationships/slide" Target="slides/slide68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56" Type="http://schemas.openxmlformats.org/officeDocument/2006/relationships/slide" Target="slides/slide42.xml"/><Relationship Id="rId77" Type="http://schemas.openxmlformats.org/officeDocument/2006/relationships/slide" Target="slides/slide63.xml"/><Relationship Id="rId100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93" Type="http://schemas.openxmlformats.org/officeDocument/2006/relationships/slide" Target="slides/slide79.xml"/><Relationship Id="rId98" Type="http://schemas.openxmlformats.org/officeDocument/2006/relationships/slide" Target="slides/slide84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F39CD6-BBCF-4D46-AACC-2F433AD3EDC6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729D145-A53D-45BB-8AD7-D9F2BA7A93F8}">
      <dgm:prSet phldrT="[文字]" custT="1"/>
      <dgm:spPr/>
      <dgm:t>
        <a:bodyPr/>
        <a:lstStyle/>
        <a:p>
          <a:r>
            <a:rPr lang="zh-TW" altLang="en-US" sz="2800" b="1" dirty="0">
              <a:latin typeface="Adobe 繁黑體 Std B" pitchFamily="34" charset="-120"/>
              <a:ea typeface="Adobe 繁黑體 Std B" pitchFamily="34" charset="-120"/>
            </a:rPr>
            <a:t>國、英、數、社、自五科─難易適中</a:t>
          </a:r>
        </a:p>
      </dgm:t>
    </dgm:pt>
    <dgm:pt modelId="{6A8B1F5A-0DEC-4E19-B22D-BB3ACFC3F2D2}" type="parTrans" cxnId="{417BA8DD-3B15-40F0-B796-EC2F927A3F8D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37FBF3AC-BF80-42B0-81D9-BADAC076A700}" type="sibTrans" cxnId="{417BA8DD-3B15-40F0-B796-EC2F927A3F8D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289F4839-6E29-45E6-B6DB-5799C1BD1ED7}">
      <dgm:prSet phldrT="[文字]" custT="1"/>
      <dgm:spPr>
        <a:solidFill>
          <a:schemeClr val="accent3"/>
        </a:solidFill>
      </dgm:spPr>
      <dgm:t>
        <a:bodyPr/>
        <a:lstStyle/>
        <a:p>
          <a:pPr>
            <a:lnSpc>
              <a:spcPts val="4000"/>
            </a:lnSpc>
            <a:spcAft>
              <a:spcPts val="0"/>
            </a:spcAft>
          </a:pPr>
          <a:r>
            <a:rPr lang="en-US" altLang="zh-TW" sz="2800" b="1" dirty="0">
              <a:solidFill>
                <a:srgbClr val="FF0000"/>
              </a:solidFill>
              <a:latin typeface="Adobe 繁黑體 Std B" pitchFamily="34" charset="-120"/>
              <a:ea typeface="Adobe 繁黑體 Std B" pitchFamily="34" charset="-120"/>
            </a:rPr>
            <a:t>A</a:t>
          </a:r>
          <a:r>
            <a:rPr lang="zh-TW" altLang="en-US" sz="2800" b="1" dirty="0">
              <a:latin typeface="Adobe 繁黑體 Std B" pitchFamily="34" charset="-120"/>
              <a:ea typeface="Adobe 繁黑體 Std B" pitchFamily="34" charset="-120"/>
            </a:rPr>
            <a:t>精熟</a:t>
          </a:r>
          <a:endParaRPr lang="en-US" altLang="zh-TW" sz="2800" b="1" dirty="0">
            <a:latin typeface="Adobe 繁黑體 Std B" pitchFamily="34" charset="-120"/>
            <a:ea typeface="Adobe 繁黑體 Std B" pitchFamily="34" charset="-120"/>
          </a:endParaRPr>
        </a:p>
        <a:p>
          <a:pPr>
            <a:lnSpc>
              <a:spcPts val="4000"/>
            </a:lnSpc>
            <a:spcAft>
              <a:spcPts val="0"/>
            </a:spcAft>
          </a:pPr>
          <a:r>
            <a:rPr lang="en-US" altLang="zh-TW" sz="2800" b="1" dirty="0">
              <a:latin typeface="Adobe 繁黑體 Std B" pitchFamily="34" charset="-120"/>
              <a:ea typeface="Adobe 繁黑體 Std B" pitchFamily="34" charset="-120"/>
            </a:rPr>
            <a:t>(</a:t>
          </a:r>
          <a:r>
            <a:rPr lang="zh-TW" altLang="en-US" sz="2800" b="1" dirty="0">
              <a:latin typeface="Adobe 繁黑體 Std B" pitchFamily="34" charset="-120"/>
              <a:ea typeface="Adobe 繁黑體 Std B" pitchFamily="34" charset="-120"/>
            </a:rPr>
            <a:t>答對</a:t>
          </a:r>
          <a:r>
            <a:rPr lang="en-US" altLang="zh-TW" sz="2800" b="1" dirty="0">
              <a:latin typeface="Adobe 繁黑體 Std B" pitchFamily="34" charset="-120"/>
              <a:ea typeface="Adobe 繁黑體 Std B" pitchFamily="34" charset="-120"/>
            </a:rPr>
            <a:t>80-85%)</a:t>
          </a:r>
          <a:br>
            <a:rPr lang="en-US" altLang="zh-TW" sz="2800" b="1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800" b="1" dirty="0">
              <a:latin typeface="Adobe 繁黑體 Std B" pitchFamily="34" charset="-120"/>
              <a:ea typeface="Adobe 繁黑體 Std B" pitchFamily="34" charset="-120"/>
            </a:rPr>
            <a:t>10%~20%</a:t>
          </a:r>
          <a:endParaRPr lang="zh-TW" altLang="en-US" sz="2800" b="1" dirty="0">
            <a:latin typeface="Adobe 繁黑體 Std B" pitchFamily="34" charset="-120"/>
            <a:ea typeface="Adobe 繁黑體 Std B" pitchFamily="34" charset="-120"/>
          </a:endParaRPr>
        </a:p>
      </dgm:t>
    </dgm:pt>
    <dgm:pt modelId="{7CE0CE04-2DA8-403C-89B8-7AE07F4A5CE4}" type="parTrans" cxnId="{9F6B479B-B91C-41AC-B1CD-0727A92F3D0B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6F046DB2-C3FB-44DB-8A25-AE92AC213279}" type="sibTrans" cxnId="{9F6B479B-B91C-41AC-B1CD-0727A92F3D0B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48B1000F-41DC-49DD-AC90-D2237E31BA82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2400" b="1" dirty="0">
              <a:latin typeface="Adobe 繁黑體 Std B" pitchFamily="34" charset="-120"/>
              <a:ea typeface="Adobe 繁黑體 Std B" pitchFamily="34" charset="-120"/>
            </a:rPr>
            <a:t>A++ </a:t>
          </a:r>
          <a:br>
            <a:rPr lang="en-US" altLang="zh-TW" sz="2800" b="1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1800" b="1" dirty="0">
              <a:latin typeface="Adobe 繁黑體 Std B" pitchFamily="34" charset="-120"/>
              <a:ea typeface="Adobe 繁黑體 Std B" pitchFamily="34" charset="-120"/>
            </a:rPr>
            <a:t>(</a:t>
          </a:r>
          <a:r>
            <a:rPr lang="zh-TW" altLang="en-US" sz="1800" b="1" dirty="0">
              <a:latin typeface="Adobe 繁黑體 Std B" pitchFamily="34" charset="-120"/>
              <a:ea typeface="Adobe 繁黑體 Std B" pitchFamily="34" charset="-120"/>
            </a:rPr>
            <a:t>前</a:t>
          </a:r>
          <a:r>
            <a:rPr lang="en-US" altLang="zh-TW" sz="1800" b="1" dirty="0">
              <a:latin typeface="Adobe 繁黑體 Std B" pitchFamily="34" charset="-120"/>
              <a:ea typeface="Adobe 繁黑體 Std B" pitchFamily="34" charset="-120"/>
            </a:rPr>
            <a:t>25%)</a:t>
          </a:r>
          <a:endParaRPr lang="zh-TW" altLang="en-US" sz="1800" b="1" dirty="0">
            <a:latin typeface="Adobe 繁黑體 Std B" pitchFamily="34" charset="-120"/>
            <a:ea typeface="Adobe 繁黑體 Std B" pitchFamily="34" charset="-120"/>
          </a:endParaRPr>
        </a:p>
      </dgm:t>
    </dgm:pt>
    <dgm:pt modelId="{836D715F-EC98-444F-8C6F-67B7E148F311}" type="parTrans" cxnId="{BF1C8EA6-7577-4FA0-937F-8D88A55ADAA0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32B4BC19-C126-43E6-B778-E285C391E921}" type="sibTrans" cxnId="{BF1C8EA6-7577-4FA0-937F-8D88A55ADAA0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6FCFDD51-497D-4702-8139-C0BE32C83D83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2400" b="1" dirty="0">
              <a:latin typeface="Adobe 繁黑體 Std B" pitchFamily="34" charset="-120"/>
              <a:ea typeface="Adobe 繁黑體 Std B" pitchFamily="34" charset="-120"/>
            </a:rPr>
            <a:t>A+</a:t>
          </a:r>
          <a:r>
            <a:rPr lang="zh-TW" altLang="en-US" sz="1200" b="1" dirty="0">
              <a:latin typeface="Adobe 繁黑體 Std B" pitchFamily="34" charset="-120"/>
              <a:ea typeface="Adobe 繁黑體 Std B" pitchFamily="34" charset="-120"/>
            </a:rPr>
            <a:t> </a:t>
          </a:r>
          <a:r>
            <a:rPr lang="en-US" altLang="zh-TW" sz="1600" b="1" dirty="0">
              <a:latin typeface="Adobe 繁黑體 Std B" pitchFamily="34" charset="-120"/>
              <a:ea typeface="Adobe 繁黑體 Std B" pitchFamily="34" charset="-120"/>
            </a:rPr>
            <a:t>(26%~</a:t>
          </a:r>
          <a:br>
            <a:rPr lang="en-US" altLang="zh-TW" sz="1600" b="1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1600" b="1" dirty="0">
              <a:latin typeface="Adobe 繁黑體 Std B" pitchFamily="34" charset="-120"/>
              <a:ea typeface="Adobe 繁黑體 Std B" pitchFamily="34" charset="-120"/>
            </a:rPr>
            <a:t>50%)</a:t>
          </a:r>
          <a:endParaRPr lang="zh-TW" altLang="en-US" sz="1600" b="1" dirty="0">
            <a:latin typeface="Adobe 繁黑體 Std B" pitchFamily="34" charset="-120"/>
            <a:ea typeface="Adobe 繁黑體 Std B" pitchFamily="34" charset="-120"/>
          </a:endParaRPr>
        </a:p>
      </dgm:t>
    </dgm:pt>
    <dgm:pt modelId="{A21D900C-B783-4155-8E57-D06D5C2599E7}" type="parTrans" cxnId="{0DC9C348-4D8C-4366-8CAB-2284CED0B1A5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AF3C4C18-F097-4E17-86C0-852AC0ADDF0F}" type="sibTrans" cxnId="{0DC9C348-4D8C-4366-8CAB-2284CED0B1A5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59D2F8B0-F1D7-4F65-8452-8BF850ACA52B}">
      <dgm:prSet phldrT="[文字]" custT="1"/>
      <dgm:spPr>
        <a:solidFill>
          <a:schemeClr val="accent3"/>
        </a:solidFill>
      </dgm:spPr>
      <dgm:t>
        <a:bodyPr/>
        <a:lstStyle/>
        <a:p>
          <a:pPr marL="0" lvl="0" indent="0" algn="ctr" defTabSz="16002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3200" b="1" kern="1200" dirty="0">
              <a:solidFill>
                <a:srgbClr val="FF0000"/>
              </a:solidFill>
              <a:latin typeface="Adobe 繁黑體 Std B" pitchFamily="34" charset="-120"/>
              <a:ea typeface="Adobe 繁黑體 Std B" pitchFamily="34" charset="-120"/>
              <a:cs typeface="+mn-cs"/>
            </a:rPr>
            <a:t>B</a:t>
          </a:r>
          <a:r>
            <a:rPr lang="zh-TW" altLang="en-US" sz="3200" b="1" kern="1200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  <a:cs typeface="+mn-cs"/>
            </a:rPr>
            <a:t>基礎</a:t>
          </a:r>
          <a:endParaRPr lang="en-US" altLang="zh-TW" sz="3200" b="1" kern="1200" dirty="0">
            <a:solidFill>
              <a:prstClr val="white"/>
            </a:solidFill>
            <a:latin typeface="Adobe 繁黑體 Std B" pitchFamily="34" charset="-120"/>
            <a:ea typeface="Adobe 繁黑體 Std B" pitchFamily="34" charset="-120"/>
            <a:cs typeface="+mn-cs"/>
          </a:endParaRPr>
        </a:p>
        <a:p>
          <a:pPr marL="0" lvl="0" indent="0" algn="ctr" defTabSz="16002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3200" b="1" kern="1200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  <a:cs typeface="+mn-cs"/>
            </a:rPr>
            <a:t> </a:t>
          </a: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(</a:t>
          </a:r>
          <a:r>
            <a:rPr lang="zh-TW" altLang="en-US" sz="3200" b="1" kern="1200" dirty="0">
              <a:latin typeface="Adobe 繁黑體 Std B" pitchFamily="34" charset="-120"/>
              <a:ea typeface="Adobe 繁黑體 Std B" pitchFamily="34" charset="-120"/>
            </a:rPr>
            <a:t>答對</a:t>
          </a: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40%</a:t>
          </a:r>
          <a:r>
            <a:rPr lang="zh-TW" altLang="en-US" sz="3200" b="1" kern="1200" dirty="0">
              <a:latin typeface="Adobe 繁黑體 Std B" pitchFamily="34" charset="-120"/>
              <a:ea typeface="Adobe 繁黑體 Std B" pitchFamily="34" charset="-120"/>
            </a:rPr>
            <a:t>以上</a:t>
          </a: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)</a:t>
          </a:r>
          <a:br>
            <a:rPr lang="en-US" altLang="zh-TW" sz="3200" b="1" kern="1200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  <a:cs typeface="+mn-cs"/>
            </a:rPr>
          </a:br>
          <a:r>
            <a:rPr lang="en-US" altLang="zh-TW" sz="3200" b="1" kern="1200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  <a:cs typeface="+mn-cs"/>
            </a:rPr>
            <a:t>45%~60%</a:t>
          </a:r>
          <a:endParaRPr lang="zh-TW" altLang="en-US" sz="3200" b="1" kern="1200" dirty="0">
            <a:solidFill>
              <a:prstClr val="white"/>
            </a:solidFill>
            <a:latin typeface="Adobe 繁黑體 Std B" pitchFamily="34" charset="-120"/>
            <a:ea typeface="Adobe 繁黑體 Std B" pitchFamily="34" charset="-120"/>
            <a:cs typeface="+mn-cs"/>
          </a:endParaRPr>
        </a:p>
      </dgm:t>
    </dgm:pt>
    <dgm:pt modelId="{ED0A4504-2ECA-4CD1-AFC1-A4F05E3F4515}" type="parTrans" cxnId="{59FBCAEB-3007-409B-99D7-C3430B59AEEB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359C701C-4B83-4801-9035-266110D80EBA}" type="sibTrans" cxnId="{59FBCAEB-3007-409B-99D7-C3430B59AEEB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6F124437-8009-494A-B63C-F61D459E06C8}">
      <dgm:prSet phldrT="[文字]" custT="1"/>
      <dgm:spPr>
        <a:solidFill>
          <a:schemeClr val="accent3"/>
        </a:solidFill>
      </dgm:spPr>
      <dgm:t>
        <a:bodyPr/>
        <a:lstStyle/>
        <a:p>
          <a:r>
            <a:rPr kumimoji="0" lang="en-US" altLang="zh-TW" sz="3200" b="1" i="0" u="none" strike="noStrike" cap="none" normalizeH="0" baseline="0" dirty="0">
              <a:ln/>
              <a:solidFill>
                <a:srgbClr val="FF0000"/>
              </a:solidFill>
              <a:effectLst/>
              <a:latin typeface="Adobe 繁黑體 Std B" pitchFamily="34" charset="-120"/>
              <a:ea typeface="Adobe 繁黑體 Std B" pitchFamily="34" charset="-120"/>
            </a:rPr>
            <a:t>C</a:t>
          </a:r>
          <a:r>
            <a:rPr kumimoji="0" lang="zh-TW" altLang="en-US" sz="3200" b="1" i="0" u="none" strike="noStrike" cap="none" normalizeH="0" baseline="0" dirty="0">
              <a:ln/>
              <a:effectLst/>
              <a:latin typeface="Adobe 繁黑體 Std B" pitchFamily="34" charset="-120"/>
              <a:ea typeface="Adobe 繁黑體 Std B" pitchFamily="34" charset="-120"/>
            </a:rPr>
            <a:t>待加強</a:t>
          </a:r>
          <a:r>
            <a:rPr lang="en-US" altLang="zh-TW" sz="3200" b="1" dirty="0">
              <a:latin typeface="Adobe 繁黑體 Std B" pitchFamily="34" charset="-120"/>
              <a:ea typeface="Adobe 繁黑體 Std B" pitchFamily="34" charset="-120"/>
            </a:rPr>
            <a:t>(</a:t>
          </a:r>
          <a:r>
            <a:rPr lang="zh-TW" altLang="en-US" sz="3200" b="1" dirty="0">
              <a:latin typeface="Adobe 繁黑體 Std B" pitchFamily="34" charset="-120"/>
              <a:ea typeface="Adobe 繁黑體 Std B" pitchFamily="34" charset="-120"/>
            </a:rPr>
            <a:t>答對</a:t>
          </a:r>
          <a:r>
            <a:rPr lang="en-US" altLang="zh-TW" sz="3200" b="1" dirty="0">
              <a:latin typeface="Adobe 繁黑體 Std B" pitchFamily="34" charset="-120"/>
              <a:ea typeface="Adobe 繁黑體 Std B" pitchFamily="34" charset="-120"/>
            </a:rPr>
            <a:t>40%</a:t>
          </a:r>
          <a:r>
            <a:rPr lang="zh-TW" altLang="en-US" sz="3200" b="1" dirty="0">
              <a:latin typeface="Adobe 繁黑體 Std B" pitchFamily="34" charset="-120"/>
              <a:ea typeface="Adobe 繁黑體 Std B" pitchFamily="34" charset="-120"/>
            </a:rPr>
            <a:t>以下</a:t>
          </a:r>
          <a:r>
            <a:rPr lang="en-US" altLang="zh-TW" sz="3200" b="1" dirty="0">
              <a:latin typeface="Adobe 繁黑體 Std B" pitchFamily="34" charset="-120"/>
              <a:ea typeface="Adobe 繁黑體 Std B" pitchFamily="34" charset="-120"/>
            </a:rPr>
            <a:t>)</a:t>
          </a:r>
          <a:br>
            <a:rPr kumimoji="0" lang="en-US" altLang="zh-TW" sz="3200" b="1" i="0" u="none" strike="noStrike" cap="none" normalizeH="0" baseline="0" dirty="0">
              <a:ln/>
              <a:effectLst/>
              <a:latin typeface="Adobe 繁黑體 Std B" pitchFamily="34" charset="-120"/>
              <a:ea typeface="Adobe 繁黑體 Std B" pitchFamily="34" charset="-120"/>
            </a:rPr>
          </a:br>
          <a:r>
            <a:rPr kumimoji="0" lang="en-US" altLang="zh-TW" sz="2400" b="1" i="0" u="none" strike="noStrike" cap="none" normalizeH="0" baseline="0" dirty="0">
              <a:ln/>
              <a:effectLst/>
              <a:latin typeface="Adobe 繁黑體 Std B" pitchFamily="34" charset="-120"/>
              <a:ea typeface="Adobe 繁黑體 Std B" pitchFamily="34" charset="-120"/>
            </a:rPr>
            <a:t>20%~35%</a:t>
          </a:r>
          <a:endParaRPr lang="zh-TW" altLang="en-US" sz="2400" b="1" dirty="0">
            <a:latin typeface="Adobe 繁黑體 Std B" pitchFamily="34" charset="-120"/>
            <a:ea typeface="Adobe 繁黑體 Std B" pitchFamily="34" charset="-120"/>
          </a:endParaRPr>
        </a:p>
      </dgm:t>
    </dgm:pt>
    <dgm:pt modelId="{6A69FF9B-7F0C-4302-B425-4E51F6832CF4}" type="parTrans" cxnId="{BC315618-AB49-4E4D-A375-515E21889B91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A1EFDE12-66A9-41AF-88AB-9C7D80DA1C65}" type="sibTrans" cxnId="{BC315618-AB49-4E4D-A375-515E21889B91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D8E98FFE-158F-4A26-8672-D49F3D88C382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2800" b="1" dirty="0">
              <a:latin typeface="Adobe 繁黑體 Std B" pitchFamily="34" charset="-120"/>
              <a:ea typeface="Adobe 繁黑體 Std B" pitchFamily="34" charset="-120"/>
            </a:rPr>
            <a:t>B++ </a:t>
          </a:r>
          <a:br>
            <a:rPr lang="en-US" altLang="zh-TW" sz="3600" b="1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000" b="1" dirty="0">
              <a:latin typeface="Adobe 繁黑體 Std B" pitchFamily="34" charset="-120"/>
              <a:ea typeface="Adobe 繁黑體 Std B" pitchFamily="34" charset="-120"/>
            </a:rPr>
            <a:t>(</a:t>
          </a:r>
          <a:r>
            <a:rPr lang="zh-TW" altLang="en-US" sz="2000" b="1" dirty="0">
              <a:latin typeface="Adobe 繁黑體 Std B" pitchFamily="34" charset="-120"/>
              <a:ea typeface="Adobe 繁黑體 Std B" pitchFamily="34" charset="-120"/>
            </a:rPr>
            <a:t>前</a:t>
          </a:r>
          <a:br>
            <a:rPr lang="en-US" altLang="zh-TW" sz="2000" b="1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000" b="1" dirty="0">
              <a:latin typeface="Adobe 繁黑體 Std B" pitchFamily="34" charset="-120"/>
              <a:ea typeface="Adobe 繁黑體 Std B" pitchFamily="34" charset="-120"/>
            </a:rPr>
            <a:t>25%)</a:t>
          </a:r>
          <a:endParaRPr lang="zh-TW" altLang="en-US" sz="2000" b="1" dirty="0">
            <a:latin typeface="Adobe 繁黑體 Std B" pitchFamily="34" charset="-120"/>
            <a:ea typeface="Adobe 繁黑體 Std B" pitchFamily="34" charset="-120"/>
          </a:endParaRPr>
        </a:p>
      </dgm:t>
    </dgm:pt>
    <dgm:pt modelId="{4416A284-0DD5-4C86-A0FC-A2C5E5448E47}" type="parTrans" cxnId="{908A935F-751F-4F42-8F23-2A90C4B20CD7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2561B68B-0AFE-40E1-B76D-816556452E0A}" type="sibTrans" cxnId="{908A935F-751F-4F42-8F23-2A90C4B20CD7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D153EF73-0579-4676-9BA0-C5707662C50E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3200" b="1" dirty="0">
              <a:latin typeface="Adobe 繁黑體 Std B" pitchFamily="34" charset="-120"/>
              <a:ea typeface="Adobe 繁黑體 Std B" pitchFamily="34" charset="-120"/>
            </a:rPr>
            <a:t>A</a:t>
          </a:r>
          <a:br>
            <a:rPr lang="en-US" altLang="zh-TW" sz="1800" b="1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1600" b="1" dirty="0">
              <a:latin typeface="Adobe 繁黑體 Std B" pitchFamily="34" charset="-120"/>
              <a:ea typeface="Adobe 繁黑體 Std B" pitchFamily="34" charset="-120"/>
            </a:rPr>
            <a:t>(50%~)</a:t>
          </a:r>
          <a:endParaRPr lang="zh-TW" altLang="en-US" sz="1600" b="1" dirty="0">
            <a:latin typeface="Adobe 繁黑體 Std B" pitchFamily="34" charset="-120"/>
            <a:ea typeface="Adobe 繁黑體 Std B" pitchFamily="34" charset="-120"/>
          </a:endParaRPr>
        </a:p>
      </dgm:t>
    </dgm:pt>
    <dgm:pt modelId="{7DFF17C4-A91C-46FA-99AC-AC91A30B767C}" type="parTrans" cxnId="{A8D19693-FBCA-48A0-B4F1-2FAA62FDCAE2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65B9E794-25F7-4B2E-B23C-228C2E785CBF}" type="sibTrans" cxnId="{A8D19693-FBCA-48A0-B4F1-2FAA62FDCAE2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96019579-E34D-4B37-9845-C39219B7CB73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3200" b="1" dirty="0">
              <a:latin typeface="Adobe 繁黑體 Std B" pitchFamily="34" charset="-120"/>
              <a:ea typeface="Adobe 繁黑體 Std B" pitchFamily="34" charset="-120"/>
            </a:rPr>
            <a:t>B+</a:t>
          </a:r>
          <a:r>
            <a:rPr lang="zh-TW" altLang="en-US" sz="1600" b="1" dirty="0">
              <a:latin typeface="Adobe 繁黑體 Std B" pitchFamily="34" charset="-120"/>
              <a:ea typeface="Adobe 繁黑體 Std B" pitchFamily="34" charset="-120"/>
            </a:rPr>
            <a:t> </a:t>
          </a:r>
          <a:r>
            <a:rPr lang="en-US" altLang="zh-TW" sz="2000" b="1" dirty="0">
              <a:latin typeface="Adobe 繁黑體 Std B" pitchFamily="34" charset="-120"/>
              <a:ea typeface="Adobe 繁黑體 Std B" pitchFamily="34" charset="-120"/>
            </a:rPr>
            <a:t>(26%~</a:t>
          </a:r>
          <a:br>
            <a:rPr lang="en-US" altLang="zh-TW" sz="2000" b="1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000" b="1" dirty="0">
              <a:latin typeface="Adobe 繁黑體 Std B" pitchFamily="34" charset="-120"/>
              <a:ea typeface="Adobe 繁黑體 Std B" pitchFamily="34" charset="-120"/>
            </a:rPr>
            <a:t>50%)</a:t>
          </a:r>
          <a:endParaRPr lang="zh-TW" altLang="en-US" sz="2000" b="1" dirty="0">
            <a:latin typeface="Adobe 繁黑體 Std B" pitchFamily="34" charset="-120"/>
            <a:ea typeface="Adobe 繁黑體 Std B" pitchFamily="34" charset="-120"/>
          </a:endParaRPr>
        </a:p>
      </dgm:t>
    </dgm:pt>
    <dgm:pt modelId="{53390DB2-0D78-4338-93CA-9CDA6B9E1337}" type="parTrans" cxnId="{751AE32D-4195-4766-80AB-910B8A2BF729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9D6DD4AA-4D12-4AF6-9D94-3948CA0F47C5}" type="sibTrans" cxnId="{751AE32D-4195-4766-80AB-910B8A2BF729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1D759CCA-FE3D-4EB8-AD4D-D48E0DE23597}">
      <dgm:prSet phldrT="[文字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altLang="zh-TW" sz="3200" b="1" dirty="0">
              <a:latin typeface="Adobe 繁黑體 Std B" pitchFamily="34" charset="-120"/>
              <a:ea typeface="Adobe 繁黑體 Std B" pitchFamily="34" charset="-120"/>
            </a:rPr>
            <a:t>B</a:t>
          </a:r>
          <a:br>
            <a:rPr lang="en-US" altLang="zh-TW" sz="1800" b="1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000" b="1" dirty="0">
              <a:latin typeface="Adobe 繁黑體 Std B" pitchFamily="34" charset="-120"/>
              <a:ea typeface="Adobe 繁黑體 Std B" pitchFamily="34" charset="-120"/>
            </a:rPr>
            <a:t>(50%</a:t>
          </a:r>
          <a:br>
            <a:rPr lang="en-US" altLang="zh-TW" sz="2000" b="1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000" b="1" dirty="0">
              <a:latin typeface="Adobe 繁黑體 Std B" pitchFamily="34" charset="-120"/>
              <a:ea typeface="Adobe 繁黑體 Std B" pitchFamily="34" charset="-120"/>
            </a:rPr>
            <a:t>~)</a:t>
          </a:r>
          <a:endParaRPr lang="zh-TW" altLang="en-US" sz="2000" b="1" dirty="0">
            <a:latin typeface="Adobe 繁黑體 Std B" pitchFamily="34" charset="-120"/>
            <a:ea typeface="Adobe 繁黑體 Std B" pitchFamily="34" charset="-120"/>
          </a:endParaRPr>
        </a:p>
      </dgm:t>
    </dgm:pt>
    <dgm:pt modelId="{2C38FFB2-7C25-4BC9-90AD-9F34BBB4621A}" type="parTrans" cxnId="{99619B4F-CB18-4E62-BE44-120D0872A235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209E8EB9-9CB7-42B7-B13F-DB0EEFFD3AB6}" type="sibTrans" cxnId="{99619B4F-CB18-4E62-BE44-120D0872A235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865394A4-E208-4B73-855B-B63B6DBC3E2F}" type="pres">
      <dgm:prSet presAssocID="{CBF39CD6-BBCF-4D46-AACC-2F433AD3EDC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616D9F1-21A7-4B43-9C83-7F8D6AB27AA8}" type="pres">
      <dgm:prSet presAssocID="{A729D145-A53D-45BB-8AD7-D9F2BA7A93F8}" presName="vertOne" presStyleCnt="0"/>
      <dgm:spPr/>
    </dgm:pt>
    <dgm:pt modelId="{7180FB11-191F-42ED-A61C-A4E908BF40AB}" type="pres">
      <dgm:prSet presAssocID="{A729D145-A53D-45BB-8AD7-D9F2BA7A93F8}" presName="txOne" presStyleLbl="node0" presStyleIdx="0" presStyleCnt="1" custScaleY="39074" custLinFactNeighborX="718">
        <dgm:presLayoutVars>
          <dgm:chPref val="3"/>
        </dgm:presLayoutVars>
      </dgm:prSet>
      <dgm:spPr/>
    </dgm:pt>
    <dgm:pt modelId="{F7B1141E-0A17-4B05-A24B-EC0CCEF61794}" type="pres">
      <dgm:prSet presAssocID="{A729D145-A53D-45BB-8AD7-D9F2BA7A93F8}" presName="parTransOne" presStyleCnt="0"/>
      <dgm:spPr/>
    </dgm:pt>
    <dgm:pt modelId="{942C4215-4519-46DA-9A2A-2B85DB19A180}" type="pres">
      <dgm:prSet presAssocID="{A729D145-A53D-45BB-8AD7-D9F2BA7A93F8}" presName="horzOne" presStyleCnt="0"/>
      <dgm:spPr/>
    </dgm:pt>
    <dgm:pt modelId="{1628C9BB-9A7A-46FF-914D-42AE30900E20}" type="pres">
      <dgm:prSet presAssocID="{289F4839-6E29-45E6-B6DB-5799C1BD1ED7}" presName="vertTwo" presStyleCnt="0"/>
      <dgm:spPr/>
    </dgm:pt>
    <dgm:pt modelId="{D51F9016-D34B-4097-8B58-ECFAF94F457D}" type="pres">
      <dgm:prSet presAssocID="{289F4839-6E29-45E6-B6DB-5799C1BD1ED7}" presName="txTwo" presStyleLbl="node2" presStyleIdx="0" presStyleCnt="3" custScaleX="92554" custScaleY="113829">
        <dgm:presLayoutVars>
          <dgm:chPref val="3"/>
        </dgm:presLayoutVars>
      </dgm:prSet>
      <dgm:spPr/>
    </dgm:pt>
    <dgm:pt modelId="{85C67466-E311-4C06-B81A-6D0FD5861451}" type="pres">
      <dgm:prSet presAssocID="{289F4839-6E29-45E6-B6DB-5799C1BD1ED7}" presName="parTransTwo" presStyleCnt="0"/>
      <dgm:spPr/>
    </dgm:pt>
    <dgm:pt modelId="{FCDA575C-5816-41C8-AA7D-38BB032C3FE9}" type="pres">
      <dgm:prSet presAssocID="{289F4839-6E29-45E6-B6DB-5799C1BD1ED7}" presName="horzTwo" presStyleCnt="0"/>
      <dgm:spPr/>
    </dgm:pt>
    <dgm:pt modelId="{9F833AAB-1C61-4A4D-AA0F-B585E20B5787}" type="pres">
      <dgm:prSet presAssocID="{48B1000F-41DC-49DD-AC90-D2237E31BA82}" presName="vertThree" presStyleCnt="0"/>
      <dgm:spPr/>
    </dgm:pt>
    <dgm:pt modelId="{5907107C-8F2D-478C-87DB-8AE8D750049F}" type="pres">
      <dgm:prSet presAssocID="{48B1000F-41DC-49DD-AC90-D2237E31BA82}" presName="txThree" presStyleLbl="node3" presStyleIdx="0" presStyleCnt="6" custScaleX="79881" custLinFactNeighborX="-33675" custLinFactNeighborY="700">
        <dgm:presLayoutVars>
          <dgm:chPref val="3"/>
        </dgm:presLayoutVars>
      </dgm:prSet>
      <dgm:spPr/>
    </dgm:pt>
    <dgm:pt modelId="{7BFC2693-BF2D-4678-B828-FB17DA296FED}" type="pres">
      <dgm:prSet presAssocID="{48B1000F-41DC-49DD-AC90-D2237E31BA82}" presName="horzThree" presStyleCnt="0"/>
      <dgm:spPr/>
    </dgm:pt>
    <dgm:pt modelId="{F8B825A9-BCC2-42E0-A674-61748722921C}" type="pres">
      <dgm:prSet presAssocID="{32B4BC19-C126-43E6-B778-E285C391E921}" presName="sibSpaceThree" presStyleCnt="0"/>
      <dgm:spPr/>
    </dgm:pt>
    <dgm:pt modelId="{7BCD000D-3A80-4125-AE34-4DBDAFBD4874}" type="pres">
      <dgm:prSet presAssocID="{6FCFDD51-497D-4702-8139-C0BE32C83D83}" presName="vertThree" presStyleCnt="0"/>
      <dgm:spPr/>
    </dgm:pt>
    <dgm:pt modelId="{3C66C250-9DE2-4A67-8729-28E76F8C31FD}" type="pres">
      <dgm:prSet presAssocID="{6FCFDD51-497D-4702-8139-C0BE32C83D83}" presName="txThree" presStyleLbl="node3" presStyleIdx="1" presStyleCnt="6" custScaleX="79112">
        <dgm:presLayoutVars>
          <dgm:chPref val="3"/>
        </dgm:presLayoutVars>
      </dgm:prSet>
      <dgm:spPr/>
    </dgm:pt>
    <dgm:pt modelId="{59CCD913-7DFF-4D37-B5DD-909535F3F9F6}" type="pres">
      <dgm:prSet presAssocID="{6FCFDD51-497D-4702-8139-C0BE32C83D83}" presName="horzThree" presStyleCnt="0"/>
      <dgm:spPr/>
    </dgm:pt>
    <dgm:pt modelId="{423F489F-48C1-4322-A80F-9C8BC722438C}" type="pres">
      <dgm:prSet presAssocID="{AF3C4C18-F097-4E17-86C0-852AC0ADDF0F}" presName="sibSpaceThree" presStyleCnt="0"/>
      <dgm:spPr/>
    </dgm:pt>
    <dgm:pt modelId="{55E2E5BD-7B79-4446-8198-E998157BD3A2}" type="pres">
      <dgm:prSet presAssocID="{D153EF73-0579-4676-9BA0-C5707662C50E}" presName="vertThree" presStyleCnt="0"/>
      <dgm:spPr/>
    </dgm:pt>
    <dgm:pt modelId="{BBF2EBE7-81EE-4149-9CEA-94B5A4F62A3D}" type="pres">
      <dgm:prSet presAssocID="{D153EF73-0579-4676-9BA0-C5707662C50E}" presName="txThree" presStyleLbl="node3" presStyleIdx="2" presStyleCnt="6" custScaleX="69250">
        <dgm:presLayoutVars>
          <dgm:chPref val="3"/>
        </dgm:presLayoutVars>
      </dgm:prSet>
      <dgm:spPr/>
    </dgm:pt>
    <dgm:pt modelId="{538B4AB1-9CD6-482A-AB5F-88F249FF6D1F}" type="pres">
      <dgm:prSet presAssocID="{D153EF73-0579-4676-9BA0-C5707662C50E}" presName="horzThree" presStyleCnt="0"/>
      <dgm:spPr/>
    </dgm:pt>
    <dgm:pt modelId="{24FE082B-D775-4C14-8FF6-03E3F49565FF}" type="pres">
      <dgm:prSet presAssocID="{6F046DB2-C3FB-44DB-8A25-AE92AC213279}" presName="sibSpaceTwo" presStyleCnt="0"/>
      <dgm:spPr/>
    </dgm:pt>
    <dgm:pt modelId="{0E673368-B5CC-4846-B178-43581DF09064}" type="pres">
      <dgm:prSet presAssocID="{59D2F8B0-F1D7-4F65-8452-8BF850ACA52B}" presName="vertTwo" presStyleCnt="0"/>
      <dgm:spPr/>
    </dgm:pt>
    <dgm:pt modelId="{46E2B52A-8B52-492C-B877-3125378BC34F}" type="pres">
      <dgm:prSet presAssocID="{59D2F8B0-F1D7-4F65-8452-8BF850ACA52B}" presName="txTwo" presStyleLbl="node2" presStyleIdx="1" presStyleCnt="3" custScaleY="117146">
        <dgm:presLayoutVars>
          <dgm:chPref val="3"/>
        </dgm:presLayoutVars>
      </dgm:prSet>
      <dgm:spPr/>
    </dgm:pt>
    <dgm:pt modelId="{806B4B0C-992C-4E9F-8158-0A405DC00BEB}" type="pres">
      <dgm:prSet presAssocID="{59D2F8B0-F1D7-4F65-8452-8BF850ACA52B}" presName="parTransTwo" presStyleCnt="0"/>
      <dgm:spPr/>
    </dgm:pt>
    <dgm:pt modelId="{987039B4-2F3A-4F8A-B6B0-933CCEDA8711}" type="pres">
      <dgm:prSet presAssocID="{59D2F8B0-F1D7-4F65-8452-8BF850ACA52B}" presName="horzTwo" presStyleCnt="0"/>
      <dgm:spPr/>
    </dgm:pt>
    <dgm:pt modelId="{D0D0EF0E-AA89-4463-AB0D-E319F64B9341}" type="pres">
      <dgm:prSet presAssocID="{D8E98FFE-158F-4A26-8672-D49F3D88C382}" presName="vertThree" presStyleCnt="0"/>
      <dgm:spPr/>
    </dgm:pt>
    <dgm:pt modelId="{F04B4055-874F-4D7F-8E0A-E19E9C4182A4}" type="pres">
      <dgm:prSet presAssocID="{D8E98FFE-158F-4A26-8672-D49F3D88C382}" presName="txThree" presStyleLbl="node3" presStyleIdx="3" presStyleCnt="6">
        <dgm:presLayoutVars>
          <dgm:chPref val="3"/>
        </dgm:presLayoutVars>
      </dgm:prSet>
      <dgm:spPr/>
    </dgm:pt>
    <dgm:pt modelId="{C9CCAD00-79A4-4F05-81E4-F541F53E5AE3}" type="pres">
      <dgm:prSet presAssocID="{D8E98FFE-158F-4A26-8672-D49F3D88C382}" presName="horzThree" presStyleCnt="0"/>
      <dgm:spPr/>
    </dgm:pt>
    <dgm:pt modelId="{A27330D5-E254-40AF-A245-2BFF6A13A60C}" type="pres">
      <dgm:prSet presAssocID="{2561B68B-0AFE-40E1-B76D-816556452E0A}" presName="sibSpaceThree" presStyleCnt="0"/>
      <dgm:spPr/>
    </dgm:pt>
    <dgm:pt modelId="{DCEA6616-2D09-4DB3-BAD5-0D273005F5D0}" type="pres">
      <dgm:prSet presAssocID="{96019579-E34D-4B37-9845-C39219B7CB73}" presName="vertThree" presStyleCnt="0"/>
      <dgm:spPr/>
    </dgm:pt>
    <dgm:pt modelId="{644B511A-A981-4E35-A697-2F6233CB0C53}" type="pres">
      <dgm:prSet presAssocID="{96019579-E34D-4B37-9845-C39219B7CB73}" presName="txThree" presStyleLbl="node3" presStyleIdx="4" presStyleCnt="6">
        <dgm:presLayoutVars>
          <dgm:chPref val="3"/>
        </dgm:presLayoutVars>
      </dgm:prSet>
      <dgm:spPr/>
    </dgm:pt>
    <dgm:pt modelId="{7C1859EB-C878-4A5E-B8DD-9BCAA0F76972}" type="pres">
      <dgm:prSet presAssocID="{96019579-E34D-4B37-9845-C39219B7CB73}" presName="horzThree" presStyleCnt="0"/>
      <dgm:spPr/>
    </dgm:pt>
    <dgm:pt modelId="{3F30E541-80B4-4A2B-8A5F-615C86FBE47A}" type="pres">
      <dgm:prSet presAssocID="{9D6DD4AA-4D12-4AF6-9D94-3948CA0F47C5}" presName="sibSpaceThree" presStyleCnt="0"/>
      <dgm:spPr/>
    </dgm:pt>
    <dgm:pt modelId="{4D9BE19D-B6CB-435E-9763-D05633AE4F29}" type="pres">
      <dgm:prSet presAssocID="{1D759CCA-FE3D-4EB8-AD4D-D48E0DE23597}" presName="vertThree" presStyleCnt="0"/>
      <dgm:spPr/>
    </dgm:pt>
    <dgm:pt modelId="{D4D73F13-BFFA-435B-B30F-37F099DA09A3}" type="pres">
      <dgm:prSet presAssocID="{1D759CCA-FE3D-4EB8-AD4D-D48E0DE23597}" presName="txThree" presStyleLbl="node3" presStyleIdx="5" presStyleCnt="6">
        <dgm:presLayoutVars>
          <dgm:chPref val="3"/>
        </dgm:presLayoutVars>
      </dgm:prSet>
      <dgm:spPr/>
    </dgm:pt>
    <dgm:pt modelId="{F3D0D5D9-A38F-4D7B-AEC4-CE40E6085CD4}" type="pres">
      <dgm:prSet presAssocID="{1D759CCA-FE3D-4EB8-AD4D-D48E0DE23597}" presName="horzThree" presStyleCnt="0"/>
      <dgm:spPr/>
    </dgm:pt>
    <dgm:pt modelId="{2F722907-2C65-4259-9028-BE7AD60FE92F}" type="pres">
      <dgm:prSet presAssocID="{359C701C-4B83-4801-9035-266110D80EBA}" presName="sibSpaceTwo" presStyleCnt="0"/>
      <dgm:spPr/>
    </dgm:pt>
    <dgm:pt modelId="{4A79D9E0-9EAA-4E5B-BE45-CAC1D0D9ED71}" type="pres">
      <dgm:prSet presAssocID="{6F124437-8009-494A-B63C-F61D459E06C8}" presName="vertTwo" presStyleCnt="0"/>
      <dgm:spPr/>
    </dgm:pt>
    <dgm:pt modelId="{84011A27-B680-42DE-A2B3-ACCAF6B82430}" type="pres">
      <dgm:prSet presAssocID="{6F124437-8009-494A-B63C-F61D459E06C8}" presName="txTwo" presStyleLbl="node2" presStyleIdx="2" presStyleCnt="3" custScaleX="165399" custScaleY="204464">
        <dgm:presLayoutVars>
          <dgm:chPref val="3"/>
        </dgm:presLayoutVars>
      </dgm:prSet>
      <dgm:spPr/>
    </dgm:pt>
    <dgm:pt modelId="{90242DB1-FABC-4324-AFB8-99A22CE7058E}" type="pres">
      <dgm:prSet presAssocID="{6F124437-8009-494A-B63C-F61D459E06C8}" presName="horzTwo" presStyleCnt="0"/>
      <dgm:spPr/>
    </dgm:pt>
  </dgm:ptLst>
  <dgm:cxnLst>
    <dgm:cxn modelId="{BC315618-AB49-4E4D-A375-515E21889B91}" srcId="{A729D145-A53D-45BB-8AD7-D9F2BA7A93F8}" destId="{6F124437-8009-494A-B63C-F61D459E06C8}" srcOrd="2" destOrd="0" parTransId="{6A69FF9B-7F0C-4302-B425-4E51F6832CF4}" sibTransId="{A1EFDE12-66A9-41AF-88AB-9C7D80DA1C65}"/>
    <dgm:cxn modelId="{751AE32D-4195-4766-80AB-910B8A2BF729}" srcId="{59D2F8B0-F1D7-4F65-8452-8BF850ACA52B}" destId="{96019579-E34D-4B37-9845-C39219B7CB73}" srcOrd="1" destOrd="0" parTransId="{53390DB2-0D78-4338-93CA-9CDA6B9E1337}" sibTransId="{9D6DD4AA-4D12-4AF6-9D94-3948CA0F47C5}"/>
    <dgm:cxn modelId="{908A935F-751F-4F42-8F23-2A90C4B20CD7}" srcId="{59D2F8B0-F1D7-4F65-8452-8BF850ACA52B}" destId="{D8E98FFE-158F-4A26-8672-D49F3D88C382}" srcOrd="0" destOrd="0" parTransId="{4416A284-0DD5-4C86-A0FC-A2C5E5448E47}" sibTransId="{2561B68B-0AFE-40E1-B76D-816556452E0A}"/>
    <dgm:cxn modelId="{B2BA3861-E5AF-4D4B-9F97-9EFA1549F734}" type="presOf" srcId="{A729D145-A53D-45BB-8AD7-D9F2BA7A93F8}" destId="{7180FB11-191F-42ED-A61C-A4E908BF40AB}" srcOrd="0" destOrd="0" presId="urn:microsoft.com/office/officeart/2005/8/layout/hierarchy4"/>
    <dgm:cxn modelId="{6C18C562-3995-4AA0-9572-6D49E1479593}" type="presOf" srcId="{289F4839-6E29-45E6-B6DB-5799C1BD1ED7}" destId="{D51F9016-D34B-4097-8B58-ECFAF94F457D}" srcOrd="0" destOrd="0" presId="urn:microsoft.com/office/officeart/2005/8/layout/hierarchy4"/>
    <dgm:cxn modelId="{B31C0C44-8487-48E5-B81A-D7F50F14C6FD}" type="presOf" srcId="{6FCFDD51-497D-4702-8139-C0BE32C83D83}" destId="{3C66C250-9DE2-4A67-8729-28E76F8C31FD}" srcOrd="0" destOrd="0" presId="urn:microsoft.com/office/officeart/2005/8/layout/hierarchy4"/>
    <dgm:cxn modelId="{0DC9C348-4D8C-4366-8CAB-2284CED0B1A5}" srcId="{289F4839-6E29-45E6-B6DB-5799C1BD1ED7}" destId="{6FCFDD51-497D-4702-8139-C0BE32C83D83}" srcOrd="1" destOrd="0" parTransId="{A21D900C-B783-4155-8E57-D06D5C2599E7}" sibTransId="{AF3C4C18-F097-4E17-86C0-852AC0ADDF0F}"/>
    <dgm:cxn modelId="{99619B4F-CB18-4E62-BE44-120D0872A235}" srcId="{59D2F8B0-F1D7-4F65-8452-8BF850ACA52B}" destId="{1D759CCA-FE3D-4EB8-AD4D-D48E0DE23597}" srcOrd="2" destOrd="0" parTransId="{2C38FFB2-7C25-4BC9-90AD-9F34BBB4621A}" sibTransId="{209E8EB9-9CB7-42B7-B13F-DB0EEFFD3AB6}"/>
    <dgm:cxn modelId="{ADC22487-9061-4CEC-A527-B051B71B45CE}" type="presOf" srcId="{6F124437-8009-494A-B63C-F61D459E06C8}" destId="{84011A27-B680-42DE-A2B3-ACCAF6B82430}" srcOrd="0" destOrd="0" presId="urn:microsoft.com/office/officeart/2005/8/layout/hierarchy4"/>
    <dgm:cxn modelId="{A8D19693-FBCA-48A0-B4F1-2FAA62FDCAE2}" srcId="{289F4839-6E29-45E6-B6DB-5799C1BD1ED7}" destId="{D153EF73-0579-4676-9BA0-C5707662C50E}" srcOrd="2" destOrd="0" parTransId="{7DFF17C4-A91C-46FA-99AC-AC91A30B767C}" sibTransId="{65B9E794-25F7-4B2E-B23C-228C2E785CBF}"/>
    <dgm:cxn modelId="{9F6B479B-B91C-41AC-B1CD-0727A92F3D0B}" srcId="{A729D145-A53D-45BB-8AD7-D9F2BA7A93F8}" destId="{289F4839-6E29-45E6-B6DB-5799C1BD1ED7}" srcOrd="0" destOrd="0" parTransId="{7CE0CE04-2DA8-403C-89B8-7AE07F4A5CE4}" sibTransId="{6F046DB2-C3FB-44DB-8A25-AE92AC213279}"/>
    <dgm:cxn modelId="{BF1C8EA6-7577-4FA0-937F-8D88A55ADAA0}" srcId="{289F4839-6E29-45E6-B6DB-5799C1BD1ED7}" destId="{48B1000F-41DC-49DD-AC90-D2237E31BA82}" srcOrd="0" destOrd="0" parTransId="{836D715F-EC98-444F-8C6F-67B7E148F311}" sibTransId="{32B4BC19-C126-43E6-B778-E285C391E921}"/>
    <dgm:cxn modelId="{F50D06A7-721F-4A1F-8DE1-68E991544A28}" type="presOf" srcId="{D8E98FFE-158F-4A26-8672-D49F3D88C382}" destId="{F04B4055-874F-4D7F-8E0A-E19E9C4182A4}" srcOrd="0" destOrd="0" presId="urn:microsoft.com/office/officeart/2005/8/layout/hierarchy4"/>
    <dgm:cxn modelId="{6C826DA9-16D4-4C3B-B8BE-93E27F416578}" type="presOf" srcId="{59D2F8B0-F1D7-4F65-8452-8BF850ACA52B}" destId="{46E2B52A-8B52-492C-B877-3125378BC34F}" srcOrd="0" destOrd="0" presId="urn:microsoft.com/office/officeart/2005/8/layout/hierarchy4"/>
    <dgm:cxn modelId="{26AC18BA-839F-4596-8434-7B59C9B05E0E}" type="presOf" srcId="{1D759CCA-FE3D-4EB8-AD4D-D48E0DE23597}" destId="{D4D73F13-BFFA-435B-B30F-37F099DA09A3}" srcOrd="0" destOrd="0" presId="urn:microsoft.com/office/officeart/2005/8/layout/hierarchy4"/>
    <dgm:cxn modelId="{50D2BFCD-8047-4469-BF3E-F0D953AD395E}" type="presOf" srcId="{D153EF73-0579-4676-9BA0-C5707662C50E}" destId="{BBF2EBE7-81EE-4149-9CEA-94B5A4F62A3D}" srcOrd="0" destOrd="0" presId="urn:microsoft.com/office/officeart/2005/8/layout/hierarchy4"/>
    <dgm:cxn modelId="{3C061DD1-1702-4C66-B838-02969D14CAF6}" type="presOf" srcId="{48B1000F-41DC-49DD-AC90-D2237E31BA82}" destId="{5907107C-8F2D-478C-87DB-8AE8D750049F}" srcOrd="0" destOrd="0" presId="urn:microsoft.com/office/officeart/2005/8/layout/hierarchy4"/>
    <dgm:cxn modelId="{417BA8DD-3B15-40F0-B796-EC2F927A3F8D}" srcId="{CBF39CD6-BBCF-4D46-AACC-2F433AD3EDC6}" destId="{A729D145-A53D-45BB-8AD7-D9F2BA7A93F8}" srcOrd="0" destOrd="0" parTransId="{6A8B1F5A-0DEC-4E19-B22D-BB3ACFC3F2D2}" sibTransId="{37FBF3AC-BF80-42B0-81D9-BADAC076A700}"/>
    <dgm:cxn modelId="{59FBCAEB-3007-409B-99D7-C3430B59AEEB}" srcId="{A729D145-A53D-45BB-8AD7-D9F2BA7A93F8}" destId="{59D2F8B0-F1D7-4F65-8452-8BF850ACA52B}" srcOrd="1" destOrd="0" parTransId="{ED0A4504-2ECA-4CD1-AFC1-A4F05E3F4515}" sibTransId="{359C701C-4B83-4801-9035-266110D80EBA}"/>
    <dgm:cxn modelId="{473D8FFC-BA26-4B7A-A99F-433C77316F0D}" type="presOf" srcId="{CBF39CD6-BBCF-4D46-AACC-2F433AD3EDC6}" destId="{865394A4-E208-4B73-855B-B63B6DBC3E2F}" srcOrd="0" destOrd="0" presId="urn:microsoft.com/office/officeart/2005/8/layout/hierarchy4"/>
    <dgm:cxn modelId="{4C9433FE-F66C-4F75-8F64-C037BCDA1B27}" type="presOf" srcId="{96019579-E34D-4B37-9845-C39219B7CB73}" destId="{644B511A-A981-4E35-A697-2F6233CB0C53}" srcOrd="0" destOrd="0" presId="urn:microsoft.com/office/officeart/2005/8/layout/hierarchy4"/>
    <dgm:cxn modelId="{D47A148E-9840-44D1-B259-B3A94DF63987}" type="presParOf" srcId="{865394A4-E208-4B73-855B-B63B6DBC3E2F}" destId="{B616D9F1-21A7-4B43-9C83-7F8D6AB27AA8}" srcOrd="0" destOrd="0" presId="urn:microsoft.com/office/officeart/2005/8/layout/hierarchy4"/>
    <dgm:cxn modelId="{BA887007-E646-4140-97F9-C79224CA6989}" type="presParOf" srcId="{B616D9F1-21A7-4B43-9C83-7F8D6AB27AA8}" destId="{7180FB11-191F-42ED-A61C-A4E908BF40AB}" srcOrd="0" destOrd="0" presId="urn:microsoft.com/office/officeart/2005/8/layout/hierarchy4"/>
    <dgm:cxn modelId="{F6076275-8E3B-4D9D-BCF0-83A537955D78}" type="presParOf" srcId="{B616D9F1-21A7-4B43-9C83-7F8D6AB27AA8}" destId="{F7B1141E-0A17-4B05-A24B-EC0CCEF61794}" srcOrd="1" destOrd="0" presId="urn:microsoft.com/office/officeart/2005/8/layout/hierarchy4"/>
    <dgm:cxn modelId="{05CAAD92-0E0A-4FC1-BD44-6EEF9E3917A3}" type="presParOf" srcId="{B616D9F1-21A7-4B43-9C83-7F8D6AB27AA8}" destId="{942C4215-4519-46DA-9A2A-2B85DB19A180}" srcOrd="2" destOrd="0" presId="urn:microsoft.com/office/officeart/2005/8/layout/hierarchy4"/>
    <dgm:cxn modelId="{C99E84A4-58E9-484D-801B-DDB23474D58D}" type="presParOf" srcId="{942C4215-4519-46DA-9A2A-2B85DB19A180}" destId="{1628C9BB-9A7A-46FF-914D-42AE30900E20}" srcOrd="0" destOrd="0" presId="urn:microsoft.com/office/officeart/2005/8/layout/hierarchy4"/>
    <dgm:cxn modelId="{25300A0E-8C26-41C2-81C3-6D18D2475BC1}" type="presParOf" srcId="{1628C9BB-9A7A-46FF-914D-42AE30900E20}" destId="{D51F9016-D34B-4097-8B58-ECFAF94F457D}" srcOrd="0" destOrd="0" presId="urn:microsoft.com/office/officeart/2005/8/layout/hierarchy4"/>
    <dgm:cxn modelId="{0F7EB733-476D-4583-AA7B-04AEAE777AEE}" type="presParOf" srcId="{1628C9BB-9A7A-46FF-914D-42AE30900E20}" destId="{85C67466-E311-4C06-B81A-6D0FD5861451}" srcOrd="1" destOrd="0" presId="urn:microsoft.com/office/officeart/2005/8/layout/hierarchy4"/>
    <dgm:cxn modelId="{2E546228-17FC-4D85-8224-FE3C759AB959}" type="presParOf" srcId="{1628C9BB-9A7A-46FF-914D-42AE30900E20}" destId="{FCDA575C-5816-41C8-AA7D-38BB032C3FE9}" srcOrd="2" destOrd="0" presId="urn:microsoft.com/office/officeart/2005/8/layout/hierarchy4"/>
    <dgm:cxn modelId="{F3DD75B6-0042-45BC-B583-06F61D6DBACD}" type="presParOf" srcId="{FCDA575C-5816-41C8-AA7D-38BB032C3FE9}" destId="{9F833AAB-1C61-4A4D-AA0F-B585E20B5787}" srcOrd="0" destOrd="0" presId="urn:microsoft.com/office/officeart/2005/8/layout/hierarchy4"/>
    <dgm:cxn modelId="{194C079A-ADD6-46F5-92C8-6A85379FA9B0}" type="presParOf" srcId="{9F833AAB-1C61-4A4D-AA0F-B585E20B5787}" destId="{5907107C-8F2D-478C-87DB-8AE8D750049F}" srcOrd="0" destOrd="0" presId="urn:microsoft.com/office/officeart/2005/8/layout/hierarchy4"/>
    <dgm:cxn modelId="{E3D8B345-D0D5-402F-B5E9-DB7DC0B49BF9}" type="presParOf" srcId="{9F833AAB-1C61-4A4D-AA0F-B585E20B5787}" destId="{7BFC2693-BF2D-4678-B828-FB17DA296FED}" srcOrd="1" destOrd="0" presId="urn:microsoft.com/office/officeart/2005/8/layout/hierarchy4"/>
    <dgm:cxn modelId="{6AFDB614-31D7-4944-AA1C-FA81C72522E2}" type="presParOf" srcId="{FCDA575C-5816-41C8-AA7D-38BB032C3FE9}" destId="{F8B825A9-BCC2-42E0-A674-61748722921C}" srcOrd="1" destOrd="0" presId="urn:microsoft.com/office/officeart/2005/8/layout/hierarchy4"/>
    <dgm:cxn modelId="{40CF6D95-A07F-40D7-A6A6-5CA05367C668}" type="presParOf" srcId="{FCDA575C-5816-41C8-AA7D-38BB032C3FE9}" destId="{7BCD000D-3A80-4125-AE34-4DBDAFBD4874}" srcOrd="2" destOrd="0" presId="urn:microsoft.com/office/officeart/2005/8/layout/hierarchy4"/>
    <dgm:cxn modelId="{8ED2DD97-09A4-4278-866F-D3F3B933CFD7}" type="presParOf" srcId="{7BCD000D-3A80-4125-AE34-4DBDAFBD4874}" destId="{3C66C250-9DE2-4A67-8729-28E76F8C31FD}" srcOrd="0" destOrd="0" presId="urn:microsoft.com/office/officeart/2005/8/layout/hierarchy4"/>
    <dgm:cxn modelId="{61664E82-35D9-4E75-816E-3108909F93E1}" type="presParOf" srcId="{7BCD000D-3A80-4125-AE34-4DBDAFBD4874}" destId="{59CCD913-7DFF-4D37-B5DD-909535F3F9F6}" srcOrd="1" destOrd="0" presId="urn:microsoft.com/office/officeart/2005/8/layout/hierarchy4"/>
    <dgm:cxn modelId="{02B98AE3-1D53-433F-97B8-8BE7EC8556A4}" type="presParOf" srcId="{FCDA575C-5816-41C8-AA7D-38BB032C3FE9}" destId="{423F489F-48C1-4322-A80F-9C8BC722438C}" srcOrd="3" destOrd="0" presId="urn:microsoft.com/office/officeart/2005/8/layout/hierarchy4"/>
    <dgm:cxn modelId="{B3DE7F47-EB1D-4991-BE56-5146EB595F69}" type="presParOf" srcId="{FCDA575C-5816-41C8-AA7D-38BB032C3FE9}" destId="{55E2E5BD-7B79-4446-8198-E998157BD3A2}" srcOrd="4" destOrd="0" presId="urn:microsoft.com/office/officeart/2005/8/layout/hierarchy4"/>
    <dgm:cxn modelId="{7708C3DE-1A16-4A70-9DD0-9BED961F76E0}" type="presParOf" srcId="{55E2E5BD-7B79-4446-8198-E998157BD3A2}" destId="{BBF2EBE7-81EE-4149-9CEA-94B5A4F62A3D}" srcOrd="0" destOrd="0" presId="urn:microsoft.com/office/officeart/2005/8/layout/hierarchy4"/>
    <dgm:cxn modelId="{72BBC9F3-5055-48B7-A929-81D575F83B2C}" type="presParOf" srcId="{55E2E5BD-7B79-4446-8198-E998157BD3A2}" destId="{538B4AB1-9CD6-482A-AB5F-88F249FF6D1F}" srcOrd="1" destOrd="0" presId="urn:microsoft.com/office/officeart/2005/8/layout/hierarchy4"/>
    <dgm:cxn modelId="{A427FDB6-BFD1-474F-A2F9-38E8BEBBFCA8}" type="presParOf" srcId="{942C4215-4519-46DA-9A2A-2B85DB19A180}" destId="{24FE082B-D775-4C14-8FF6-03E3F49565FF}" srcOrd="1" destOrd="0" presId="urn:microsoft.com/office/officeart/2005/8/layout/hierarchy4"/>
    <dgm:cxn modelId="{E51B833E-18CD-4D60-9451-636D9C70878D}" type="presParOf" srcId="{942C4215-4519-46DA-9A2A-2B85DB19A180}" destId="{0E673368-B5CC-4846-B178-43581DF09064}" srcOrd="2" destOrd="0" presId="urn:microsoft.com/office/officeart/2005/8/layout/hierarchy4"/>
    <dgm:cxn modelId="{78483EE6-2F9C-443C-B324-8BAB4228D1C2}" type="presParOf" srcId="{0E673368-B5CC-4846-B178-43581DF09064}" destId="{46E2B52A-8B52-492C-B877-3125378BC34F}" srcOrd="0" destOrd="0" presId="urn:microsoft.com/office/officeart/2005/8/layout/hierarchy4"/>
    <dgm:cxn modelId="{DA05C566-81F0-4146-95C1-17CF497F0139}" type="presParOf" srcId="{0E673368-B5CC-4846-B178-43581DF09064}" destId="{806B4B0C-992C-4E9F-8158-0A405DC00BEB}" srcOrd="1" destOrd="0" presId="urn:microsoft.com/office/officeart/2005/8/layout/hierarchy4"/>
    <dgm:cxn modelId="{96FEEECF-04E3-4103-B4EA-863E29367568}" type="presParOf" srcId="{0E673368-B5CC-4846-B178-43581DF09064}" destId="{987039B4-2F3A-4F8A-B6B0-933CCEDA8711}" srcOrd="2" destOrd="0" presId="urn:microsoft.com/office/officeart/2005/8/layout/hierarchy4"/>
    <dgm:cxn modelId="{BB090167-E8C1-4685-AD04-9A69E9D9DA9B}" type="presParOf" srcId="{987039B4-2F3A-4F8A-B6B0-933CCEDA8711}" destId="{D0D0EF0E-AA89-4463-AB0D-E319F64B9341}" srcOrd="0" destOrd="0" presId="urn:microsoft.com/office/officeart/2005/8/layout/hierarchy4"/>
    <dgm:cxn modelId="{7AE2E700-0BE3-4189-9B89-16EFDD4066FD}" type="presParOf" srcId="{D0D0EF0E-AA89-4463-AB0D-E319F64B9341}" destId="{F04B4055-874F-4D7F-8E0A-E19E9C4182A4}" srcOrd="0" destOrd="0" presId="urn:microsoft.com/office/officeart/2005/8/layout/hierarchy4"/>
    <dgm:cxn modelId="{220B378C-8C0D-4DBB-ACAE-DBA1398992C8}" type="presParOf" srcId="{D0D0EF0E-AA89-4463-AB0D-E319F64B9341}" destId="{C9CCAD00-79A4-4F05-81E4-F541F53E5AE3}" srcOrd="1" destOrd="0" presId="urn:microsoft.com/office/officeart/2005/8/layout/hierarchy4"/>
    <dgm:cxn modelId="{C629DDD5-B4EF-4475-92DC-B86529BE5B82}" type="presParOf" srcId="{987039B4-2F3A-4F8A-B6B0-933CCEDA8711}" destId="{A27330D5-E254-40AF-A245-2BFF6A13A60C}" srcOrd="1" destOrd="0" presId="urn:microsoft.com/office/officeart/2005/8/layout/hierarchy4"/>
    <dgm:cxn modelId="{4670D385-FC70-4DA2-803B-9C54F4EDF202}" type="presParOf" srcId="{987039B4-2F3A-4F8A-B6B0-933CCEDA8711}" destId="{DCEA6616-2D09-4DB3-BAD5-0D273005F5D0}" srcOrd="2" destOrd="0" presId="urn:microsoft.com/office/officeart/2005/8/layout/hierarchy4"/>
    <dgm:cxn modelId="{17E3F505-A4A5-4DC2-8AA2-DDE8CAA4DD08}" type="presParOf" srcId="{DCEA6616-2D09-4DB3-BAD5-0D273005F5D0}" destId="{644B511A-A981-4E35-A697-2F6233CB0C53}" srcOrd="0" destOrd="0" presId="urn:microsoft.com/office/officeart/2005/8/layout/hierarchy4"/>
    <dgm:cxn modelId="{61860532-264C-47F8-9FD2-16413FB12361}" type="presParOf" srcId="{DCEA6616-2D09-4DB3-BAD5-0D273005F5D0}" destId="{7C1859EB-C878-4A5E-B8DD-9BCAA0F76972}" srcOrd="1" destOrd="0" presId="urn:microsoft.com/office/officeart/2005/8/layout/hierarchy4"/>
    <dgm:cxn modelId="{D29ABC86-7DBE-4ED3-BDBC-DDDFAEFF388B}" type="presParOf" srcId="{987039B4-2F3A-4F8A-B6B0-933CCEDA8711}" destId="{3F30E541-80B4-4A2B-8A5F-615C86FBE47A}" srcOrd="3" destOrd="0" presId="urn:microsoft.com/office/officeart/2005/8/layout/hierarchy4"/>
    <dgm:cxn modelId="{1118E43E-5AD8-45D1-9824-EFC0666BBC77}" type="presParOf" srcId="{987039B4-2F3A-4F8A-B6B0-933CCEDA8711}" destId="{4D9BE19D-B6CB-435E-9763-D05633AE4F29}" srcOrd="4" destOrd="0" presId="urn:microsoft.com/office/officeart/2005/8/layout/hierarchy4"/>
    <dgm:cxn modelId="{1A0376F7-B222-4CF3-97D4-D5F33FD47685}" type="presParOf" srcId="{4D9BE19D-B6CB-435E-9763-D05633AE4F29}" destId="{D4D73F13-BFFA-435B-B30F-37F099DA09A3}" srcOrd="0" destOrd="0" presId="urn:microsoft.com/office/officeart/2005/8/layout/hierarchy4"/>
    <dgm:cxn modelId="{483DF82F-77E6-4621-AD90-0FA02D822FFB}" type="presParOf" srcId="{4D9BE19D-B6CB-435E-9763-D05633AE4F29}" destId="{F3D0D5D9-A38F-4D7B-AEC4-CE40E6085CD4}" srcOrd="1" destOrd="0" presId="urn:microsoft.com/office/officeart/2005/8/layout/hierarchy4"/>
    <dgm:cxn modelId="{3E2146F6-75D7-4E0F-97FF-54116B4D7CA6}" type="presParOf" srcId="{942C4215-4519-46DA-9A2A-2B85DB19A180}" destId="{2F722907-2C65-4259-9028-BE7AD60FE92F}" srcOrd="3" destOrd="0" presId="urn:microsoft.com/office/officeart/2005/8/layout/hierarchy4"/>
    <dgm:cxn modelId="{3A7B437F-5794-4428-A4E7-BB0E42C7C129}" type="presParOf" srcId="{942C4215-4519-46DA-9A2A-2B85DB19A180}" destId="{4A79D9E0-9EAA-4E5B-BE45-CAC1D0D9ED71}" srcOrd="4" destOrd="0" presId="urn:microsoft.com/office/officeart/2005/8/layout/hierarchy4"/>
    <dgm:cxn modelId="{A70E1B64-B1D8-413E-8114-1F495AC69AE5}" type="presParOf" srcId="{4A79D9E0-9EAA-4E5B-BE45-CAC1D0D9ED71}" destId="{84011A27-B680-42DE-A2B3-ACCAF6B82430}" srcOrd="0" destOrd="0" presId="urn:microsoft.com/office/officeart/2005/8/layout/hierarchy4"/>
    <dgm:cxn modelId="{675A48A0-54E4-4C0F-A84A-0535ABB972FF}" type="presParOf" srcId="{4A79D9E0-9EAA-4E5B-BE45-CAC1D0D9ED71}" destId="{90242DB1-FABC-4324-AFB8-99A22CE7058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05E4696-CE36-40FB-8726-EC24909286A6}" type="doc">
      <dgm:prSet loTypeId="urn:microsoft.com/office/officeart/2005/8/layout/vList6" loCatId="list" qsTypeId="urn:microsoft.com/office/officeart/2005/8/quickstyle/simple1#4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B625F2EB-10E5-4149-8948-148379F6CACA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適性輔導</a:t>
          </a:r>
        </a:p>
      </dgm:t>
    </dgm:pt>
    <dgm:pt modelId="{4538D5EC-F26F-48D5-A6E0-75ECE2C745A7}" type="parTrans" cxnId="{DE954ED6-D966-4ADE-B96B-11239B33A9D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6CBCB96-AAC9-4331-A6E3-92D55FF819FA}" type="sibTrans" cxnId="{DE954ED6-D966-4ADE-B96B-11239B33A9D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C0BA452B-58F9-4D08-9C12-EE745668566A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多元學習</a:t>
          </a:r>
        </a:p>
      </dgm:t>
    </dgm:pt>
    <dgm:pt modelId="{288EAFA3-7AFA-4E08-9F83-DD1D789A95C9}" type="sibTrans" cxnId="{098F245B-042A-4729-A996-24DD4446AD2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0D173E7-34E4-45CD-8598-B168AA3E55AE}" type="parTrans" cxnId="{098F245B-042A-4729-A996-24DD4446AD25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19249124-F0DD-4A7E-A6ED-2EC7309F368E}">
      <dgm:prSet phldrT="[文字]" custT="1"/>
      <dgm:spPr>
        <a:solidFill>
          <a:srgbClr val="B1FFFF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 algn="ctr"/>
          <a:r>
            <a:rPr lang="zh-TW" altLang="en-US" sz="2000" b="1" u="sng" dirty="0">
              <a:solidFill>
                <a:schemeClr val="tx1"/>
              </a:solidFill>
            </a:rPr>
            <a:t>採計</a:t>
          </a:r>
          <a:r>
            <a:rPr lang="en-US" altLang="zh-TW" sz="2000" b="1" u="sng" dirty="0">
              <a:solidFill>
                <a:schemeClr val="tx1"/>
              </a:solidFill>
            </a:rPr>
            <a:t>32</a:t>
          </a:r>
          <a:r>
            <a:rPr lang="zh-TW" altLang="en-US" sz="2000" b="1" u="sng" dirty="0">
              <a:solidFill>
                <a:schemeClr val="tx1"/>
              </a:solidFill>
            </a:rPr>
            <a:t>分</a:t>
          </a:r>
        </a:p>
      </dgm:t>
    </dgm:pt>
    <dgm:pt modelId="{10AC73A9-FE8C-49C0-8B57-082B3D964D3F}" type="sibTrans" cxnId="{87D4FEEE-CC21-4C22-87C8-4DCFCB83206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7F6AF54F-00ED-444A-B0F9-39340F8718BE}" type="parTrans" cxnId="{87D4FEEE-CC21-4C22-87C8-4DCFCB83206E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F3883D0-7001-44C2-901B-A585C73FBE5F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anchor="ctr"/>
        <a:lstStyle/>
        <a:p>
          <a:r>
            <a:rPr lang="zh-TW" altLang="en-US" sz="2000" b="1" u="sng" dirty="0">
              <a:solidFill>
                <a:schemeClr val="tx1"/>
              </a:solidFill>
            </a:rPr>
            <a:t>採計</a:t>
          </a:r>
          <a:r>
            <a:rPr lang="en-US" altLang="zh-TW" sz="2000" b="1" u="sng" dirty="0">
              <a:solidFill>
                <a:schemeClr val="tx1"/>
              </a:solidFill>
            </a:rPr>
            <a:t>35</a:t>
          </a:r>
          <a:r>
            <a:rPr lang="zh-TW" altLang="en-US" sz="2000" b="1" u="sng" dirty="0">
              <a:solidFill>
                <a:schemeClr val="tx1"/>
              </a:solidFill>
            </a:rPr>
            <a:t>分</a:t>
          </a:r>
        </a:p>
      </dgm:t>
    </dgm:pt>
    <dgm:pt modelId="{BB0400D1-699A-4D9A-8473-DB385D4EF011}" type="sibTrans" cxnId="{6E3925E8-3950-49DD-B576-1730647D7EB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B5525506-3FA0-4083-BB46-A2AC44E20EED}" type="parTrans" cxnId="{6E3925E8-3950-49DD-B576-1730647D7EB2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3D1DF83-6FA8-491B-AE46-8C5470B6695B}">
      <dgm:prSet phldrT="[文字]" custT="1"/>
      <dgm:spPr>
        <a:solidFill>
          <a:srgbClr val="000090"/>
        </a:solidFill>
      </dgm:spPr>
      <dgm:t>
        <a:bodyPr/>
        <a:lstStyle/>
        <a:p>
          <a:r>
            <a:rPr lang="zh-TW" altLang="en-US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教育會考</a:t>
          </a:r>
        </a:p>
      </dgm:t>
    </dgm:pt>
    <dgm:pt modelId="{26971985-E956-48B4-8640-A3266AF6487F}" type="parTrans" cxnId="{FAC25FA9-73F4-4151-9AB1-14B2A6F7D99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0706A68-CA4F-4245-B745-AD5B3F276025}" type="sibTrans" cxnId="{FAC25FA9-73F4-4151-9AB1-14B2A6F7D99B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ACA794B-7619-4EA6-A915-1A29521C5590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lIns="39600" rIns="0" anchor="ctr"/>
        <a:lstStyle/>
        <a:p>
          <a:pPr marL="252000" algn="r">
            <a:spcBef>
              <a:spcPts val="200"/>
            </a:spcBef>
          </a:pPr>
          <a:r>
            <a:rPr lang="en-US" altLang="zh-TW" sz="2400" dirty="0">
              <a:solidFill>
                <a:schemeClr val="tx1"/>
              </a:solidFill>
              <a:latin typeface="+mn-lt"/>
            </a:rPr>
            <a:t>33</a:t>
          </a:r>
          <a:r>
            <a:rPr lang="zh-TW" altLang="en-US" sz="2400" dirty="0">
              <a:solidFill>
                <a:schemeClr val="tx1"/>
              </a:solidFill>
              <a:latin typeface="+mn-lt"/>
            </a:rPr>
            <a:t>分</a:t>
          </a:r>
        </a:p>
      </dgm:t>
    </dgm:pt>
    <dgm:pt modelId="{2D0225E2-6BD3-4B84-9D92-A2D917DC64A4}" type="sibTrans" cxnId="{D7CB9603-4DEC-4CE0-9854-2308A7D4ACC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32282500-FB3A-4304-91B5-CDB2E162DBBD}" type="parTrans" cxnId="{D7CB9603-4DEC-4CE0-9854-2308A7D4ACCA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F8D0DE0-7183-4802-A472-D51DF5A0C91C}">
      <dgm:prSet phldrT="[文字]" custT="1"/>
      <dgm:spPr>
        <a:solidFill>
          <a:srgbClr val="B1FFFF">
            <a:alpha val="90000"/>
          </a:srgbClr>
        </a:solidFill>
        <a:ln>
          <a:solidFill>
            <a:schemeClr val="tx1">
              <a:alpha val="90000"/>
            </a:schemeClr>
          </a:solidFill>
        </a:ln>
      </dgm:spPr>
      <dgm:t>
        <a:bodyPr anchor="ctr"/>
        <a:lstStyle/>
        <a:p>
          <a:pPr algn="ctr"/>
          <a:r>
            <a:rPr lang="zh-TW" altLang="en-US" sz="2000" dirty="0">
              <a:solidFill>
                <a:schemeClr val="tx1"/>
              </a:solidFill>
            </a:rPr>
            <a:t>總分</a:t>
          </a:r>
          <a:r>
            <a:rPr lang="en-US" altLang="zh-TW" sz="2000" dirty="0">
              <a:solidFill>
                <a:schemeClr val="tx1"/>
              </a:solidFill>
            </a:rPr>
            <a:t>32</a:t>
          </a:r>
          <a:r>
            <a:rPr lang="zh-TW" altLang="en-US" sz="2000" dirty="0">
              <a:solidFill>
                <a:schemeClr val="tx1"/>
              </a:solidFill>
            </a:rPr>
            <a:t>分</a:t>
          </a:r>
        </a:p>
      </dgm:t>
    </dgm:pt>
    <dgm:pt modelId="{D36406B9-0E8F-42DA-8278-1758A98C6133}" type="parTrans" cxnId="{89B086EC-A8B6-4CAE-ACE9-C7149DFA28B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530C475B-951E-4ADF-9023-BB44AC0D2AC6}" type="sibTrans" cxnId="{89B086EC-A8B6-4CAE-ACE9-C7149DFA28B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82089FB6-1069-40A4-A70D-663009CAC143}">
      <dgm:prSet phldrT="[文字]" custT="1"/>
      <dgm:spPr>
        <a:solidFill>
          <a:srgbClr val="B1FFFF">
            <a:alpha val="90000"/>
          </a:srgbClr>
        </a:solidFill>
        <a:ln>
          <a:solidFill>
            <a:srgbClr val="000000">
              <a:alpha val="90000"/>
            </a:srgbClr>
          </a:solidFill>
        </a:ln>
      </dgm:spPr>
      <dgm:t>
        <a:bodyPr anchor="ctr"/>
        <a:lstStyle/>
        <a:p>
          <a:r>
            <a:rPr lang="zh-TW" altLang="en-US" sz="2000" dirty="0">
              <a:solidFill>
                <a:schemeClr val="tx1"/>
              </a:solidFill>
            </a:rPr>
            <a:t>總分</a:t>
          </a:r>
          <a:r>
            <a:rPr lang="en-US" altLang="zh-TW" sz="2000" dirty="0">
              <a:solidFill>
                <a:schemeClr val="tx1"/>
              </a:solidFill>
            </a:rPr>
            <a:t>42</a:t>
          </a:r>
          <a:r>
            <a:rPr lang="zh-TW" altLang="en-US" sz="2000" dirty="0">
              <a:solidFill>
                <a:schemeClr val="tx1"/>
              </a:solidFill>
            </a:rPr>
            <a:t>分</a:t>
          </a:r>
        </a:p>
      </dgm:t>
    </dgm:pt>
    <dgm:pt modelId="{30E778EF-CB4F-4134-807F-3F99E87F8A13}" type="parTrans" cxnId="{24AF1BD1-829D-4895-ABC1-3C382610666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273D7343-E26D-48D8-B684-5E4ACA35AC45}" type="sibTrans" cxnId="{24AF1BD1-829D-4895-ABC1-3C3826106667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E63D85C-3837-4D2B-B9A0-FCAAE26FC636}" type="pres">
      <dgm:prSet presAssocID="{205E4696-CE36-40FB-8726-EC24909286A6}" presName="Name0" presStyleCnt="0">
        <dgm:presLayoutVars>
          <dgm:dir/>
          <dgm:animLvl val="lvl"/>
          <dgm:resizeHandles/>
        </dgm:presLayoutVars>
      </dgm:prSet>
      <dgm:spPr/>
    </dgm:pt>
    <dgm:pt modelId="{ED551B06-B7DE-448B-B9EE-0C60CE3408D6}" type="pres">
      <dgm:prSet presAssocID="{B625F2EB-10E5-4149-8948-148379F6CACA}" presName="linNode" presStyleCnt="0"/>
      <dgm:spPr/>
    </dgm:pt>
    <dgm:pt modelId="{50818BBC-F477-4D9E-837A-21259D15C457}" type="pres">
      <dgm:prSet presAssocID="{B625F2EB-10E5-4149-8948-148379F6CACA}" presName="parentShp" presStyleLbl="node1" presStyleIdx="0" presStyleCnt="3" custScaleX="224074">
        <dgm:presLayoutVars>
          <dgm:bulletEnabled val="1"/>
        </dgm:presLayoutVars>
      </dgm:prSet>
      <dgm:spPr/>
    </dgm:pt>
    <dgm:pt modelId="{3F539567-1F23-4E76-A758-5A862BB9EFFC}" type="pres">
      <dgm:prSet presAssocID="{B625F2EB-10E5-4149-8948-148379F6CACA}" presName="childShp" presStyleLbl="bgAccFollowNode1" presStyleIdx="0" presStyleCnt="3">
        <dgm:presLayoutVars>
          <dgm:bulletEnabled val="1"/>
        </dgm:presLayoutVars>
      </dgm:prSet>
      <dgm:spPr/>
    </dgm:pt>
    <dgm:pt modelId="{25541B67-E6BB-4A55-AB99-60DBC347093E}" type="pres">
      <dgm:prSet presAssocID="{F6CBCB96-AAC9-4331-A6E3-92D55FF819FA}" presName="spacing" presStyleCnt="0"/>
      <dgm:spPr/>
    </dgm:pt>
    <dgm:pt modelId="{670EE82C-C216-48D5-9379-19F889DB8888}" type="pres">
      <dgm:prSet presAssocID="{C0BA452B-58F9-4D08-9C12-EE745668566A}" presName="linNode" presStyleCnt="0"/>
      <dgm:spPr/>
    </dgm:pt>
    <dgm:pt modelId="{09D89B46-01BD-4CE7-8FF2-34FB9ACC1234}" type="pres">
      <dgm:prSet presAssocID="{C0BA452B-58F9-4D08-9C12-EE745668566A}" presName="parentShp" presStyleLbl="node1" presStyleIdx="1" presStyleCnt="3" custScaleX="247987" custLinFactNeighborX="-29" custLinFactNeighborY="2676">
        <dgm:presLayoutVars>
          <dgm:bulletEnabled val="1"/>
        </dgm:presLayoutVars>
      </dgm:prSet>
      <dgm:spPr/>
    </dgm:pt>
    <dgm:pt modelId="{B9BF2826-A93F-484E-809F-0952285A6A23}" type="pres">
      <dgm:prSet presAssocID="{C0BA452B-58F9-4D08-9C12-EE745668566A}" presName="childShp" presStyleLbl="bgAccFollowNode1" presStyleIdx="1" presStyleCnt="3" custScaleX="111608">
        <dgm:presLayoutVars>
          <dgm:bulletEnabled val="1"/>
        </dgm:presLayoutVars>
      </dgm:prSet>
      <dgm:spPr/>
    </dgm:pt>
    <dgm:pt modelId="{FC401293-0E6F-4BE0-9B3D-3779AF0E7BDB}" type="pres">
      <dgm:prSet presAssocID="{288EAFA3-7AFA-4E08-9F83-DD1D789A95C9}" presName="spacing" presStyleCnt="0"/>
      <dgm:spPr/>
    </dgm:pt>
    <dgm:pt modelId="{18881F29-BE38-41C9-9182-D08C73E20DEA}" type="pres">
      <dgm:prSet presAssocID="{33D1DF83-6FA8-491B-AE46-8C5470B6695B}" presName="linNode" presStyleCnt="0"/>
      <dgm:spPr/>
    </dgm:pt>
    <dgm:pt modelId="{BDD9785E-5988-4D9A-BEBF-25DE815D2930}" type="pres">
      <dgm:prSet presAssocID="{33D1DF83-6FA8-491B-AE46-8C5470B6695B}" presName="parentShp" presStyleLbl="node1" presStyleIdx="2" presStyleCnt="3" custScaleX="259923" custLinFactNeighborX="1274" custLinFactNeighborY="11521">
        <dgm:presLayoutVars>
          <dgm:bulletEnabled val="1"/>
        </dgm:presLayoutVars>
      </dgm:prSet>
      <dgm:spPr/>
    </dgm:pt>
    <dgm:pt modelId="{413D0A37-9639-43F8-AAA7-6563C960F0FF}" type="pres">
      <dgm:prSet presAssocID="{33D1DF83-6FA8-491B-AE46-8C5470B6695B}" presName="childShp" presStyleLbl="bgAccFollowNode1" presStyleIdx="2" presStyleCnt="3" custScaleX="117047" custLinFactNeighborX="-11258" custLinFactNeighborY="845">
        <dgm:presLayoutVars>
          <dgm:bulletEnabled val="1"/>
        </dgm:presLayoutVars>
      </dgm:prSet>
      <dgm:spPr/>
    </dgm:pt>
  </dgm:ptLst>
  <dgm:cxnLst>
    <dgm:cxn modelId="{D7CB9603-4DEC-4CE0-9854-2308A7D4ACCA}" srcId="{33D1DF83-6FA8-491B-AE46-8C5470B6695B}" destId="{5ACA794B-7619-4EA6-A915-1A29521C5590}" srcOrd="0" destOrd="0" parTransId="{32282500-FB3A-4304-91B5-CDB2E162DBBD}" sibTransId="{2D0225E2-6BD3-4B84-9D92-A2D917DC64A4}"/>
    <dgm:cxn modelId="{E2587008-CBFD-4676-BBA0-96D9C851786C}" type="presOf" srcId="{82089FB6-1069-40A4-A70D-663009CAC143}" destId="{B9BF2826-A93F-484E-809F-0952285A6A23}" srcOrd="0" destOrd="1" presId="urn:microsoft.com/office/officeart/2005/8/layout/vList6"/>
    <dgm:cxn modelId="{3B184A23-26A2-41E2-B9DE-E6B871ED960F}" type="presOf" srcId="{FF8D0DE0-7183-4802-A472-D51DF5A0C91C}" destId="{3F539567-1F23-4E76-A758-5A862BB9EFFC}" srcOrd="0" destOrd="1" presId="urn:microsoft.com/office/officeart/2005/8/layout/vList6"/>
    <dgm:cxn modelId="{098F245B-042A-4729-A996-24DD4446AD25}" srcId="{205E4696-CE36-40FB-8726-EC24909286A6}" destId="{C0BA452B-58F9-4D08-9C12-EE745668566A}" srcOrd="1" destOrd="0" parTransId="{F0D173E7-34E4-45CD-8598-B168AA3E55AE}" sibTransId="{288EAFA3-7AFA-4E08-9F83-DD1D789A95C9}"/>
    <dgm:cxn modelId="{E2AFF35B-B9C6-4B02-9EC5-9CB415C80CC3}" type="presOf" srcId="{BF3883D0-7001-44C2-901B-A585C73FBE5F}" destId="{B9BF2826-A93F-484E-809F-0952285A6A23}" srcOrd="0" destOrd="0" presId="urn:microsoft.com/office/officeart/2005/8/layout/vList6"/>
    <dgm:cxn modelId="{109D834B-DA18-492C-8786-122A82362345}" type="presOf" srcId="{C0BA452B-58F9-4D08-9C12-EE745668566A}" destId="{09D89B46-01BD-4CE7-8FF2-34FB9ACC1234}" srcOrd="0" destOrd="0" presId="urn:microsoft.com/office/officeart/2005/8/layout/vList6"/>
    <dgm:cxn modelId="{96428475-77A7-47D3-A36A-D3DDC96E4714}" type="presOf" srcId="{19249124-F0DD-4A7E-A6ED-2EC7309F368E}" destId="{3F539567-1F23-4E76-A758-5A862BB9EFFC}" srcOrd="0" destOrd="0" presId="urn:microsoft.com/office/officeart/2005/8/layout/vList6"/>
    <dgm:cxn modelId="{D8AB1B8E-B583-4A36-811A-86139D1AB67C}" type="presOf" srcId="{5ACA794B-7619-4EA6-A915-1A29521C5590}" destId="{413D0A37-9639-43F8-AAA7-6563C960F0FF}" srcOrd="0" destOrd="0" presId="urn:microsoft.com/office/officeart/2005/8/layout/vList6"/>
    <dgm:cxn modelId="{C2AF549D-D956-49C7-BA8F-A6963C108F85}" type="presOf" srcId="{33D1DF83-6FA8-491B-AE46-8C5470B6695B}" destId="{BDD9785E-5988-4D9A-BEBF-25DE815D2930}" srcOrd="0" destOrd="0" presId="urn:microsoft.com/office/officeart/2005/8/layout/vList6"/>
    <dgm:cxn modelId="{FAC25FA9-73F4-4151-9AB1-14B2A6F7D99B}" srcId="{205E4696-CE36-40FB-8726-EC24909286A6}" destId="{33D1DF83-6FA8-491B-AE46-8C5470B6695B}" srcOrd="2" destOrd="0" parTransId="{26971985-E956-48B4-8640-A3266AF6487F}" sibTransId="{20706A68-CA4F-4245-B745-AD5B3F276025}"/>
    <dgm:cxn modelId="{5E4CC2B0-464E-4E10-B705-EC19FA79F299}" type="presOf" srcId="{B625F2EB-10E5-4149-8948-148379F6CACA}" destId="{50818BBC-F477-4D9E-837A-21259D15C457}" srcOrd="0" destOrd="0" presId="urn:microsoft.com/office/officeart/2005/8/layout/vList6"/>
    <dgm:cxn modelId="{24AF1BD1-829D-4895-ABC1-3C3826106667}" srcId="{C0BA452B-58F9-4D08-9C12-EE745668566A}" destId="{82089FB6-1069-40A4-A70D-663009CAC143}" srcOrd="1" destOrd="0" parTransId="{30E778EF-CB4F-4134-807F-3F99E87F8A13}" sibTransId="{273D7343-E26D-48D8-B684-5E4ACA35AC45}"/>
    <dgm:cxn modelId="{DE954ED6-D966-4ADE-B96B-11239B33A9DE}" srcId="{205E4696-CE36-40FB-8726-EC24909286A6}" destId="{B625F2EB-10E5-4149-8948-148379F6CACA}" srcOrd="0" destOrd="0" parTransId="{4538D5EC-F26F-48D5-A6E0-75ECE2C745A7}" sibTransId="{F6CBCB96-AAC9-4331-A6E3-92D55FF819FA}"/>
    <dgm:cxn modelId="{50BC77E7-5DD6-48D0-9AEE-5D8BB5752F29}" type="presOf" srcId="{205E4696-CE36-40FB-8726-EC24909286A6}" destId="{4E63D85C-3837-4D2B-B9A0-FCAAE26FC636}" srcOrd="0" destOrd="0" presId="urn:microsoft.com/office/officeart/2005/8/layout/vList6"/>
    <dgm:cxn modelId="{6E3925E8-3950-49DD-B576-1730647D7EB2}" srcId="{C0BA452B-58F9-4D08-9C12-EE745668566A}" destId="{BF3883D0-7001-44C2-901B-A585C73FBE5F}" srcOrd="0" destOrd="0" parTransId="{B5525506-3FA0-4083-BB46-A2AC44E20EED}" sibTransId="{BB0400D1-699A-4D9A-8473-DB385D4EF011}"/>
    <dgm:cxn modelId="{89B086EC-A8B6-4CAE-ACE9-C7149DFA28B7}" srcId="{B625F2EB-10E5-4149-8948-148379F6CACA}" destId="{FF8D0DE0-7183-4802-A472-D51DF5A0C91C}" srcOrd="1" destOrd="0" parTransId="{D36406B9-0E8F-42DA-8278-1758A98C6133}" sibTransId="{530C475B-951E-4ADF-9023-BB44AC0D2AC6}"/>
    <dgm:cxn modelId="{87D4FEEE-CC21-4C22-87C8-4DCFCB83206E}" srcId="{B625F2EB-10E5-4149-8948-148379F6CACA}" destId="{19249124-F0DD-4A7E-A6ED-2EC7309F368E}" srcOrd="0" destOrd="0" parTransId="{7F6AF54F-00ED-444A-B0F9-39340F8718BE}" sibTransId="{10AC73A9-FE8C-49C0-8B57-082B3D964D3F}"/>
    <dgm:cxn modelId="{38EBFAD2-CFA0-4E22-9D51-F8695A7CA07B}" type="presParOf" srcId="{4E63D85C-3837-4D2B-B9A0-FCAAE26FC636}" destId="{ED551B06-B7DE-448B-B9EE-0C60CE3408D6}" srcOrd="0" destOrd="0" presId="urn:microsoft.com/office/officeart/2005/8/layout/vList6"/>
    <dgm:cxn modelId="{CB15218D-D555-440F-8974-82D781DB12FB}" type="presParOf" srcId="{ED551B06-B7DE-448B-B9EE-0C60CE3408D6}" destId="{50818BBC-F477-4D9E-837A-21259D15C457}" srcOrd="0" destOrd="0" presId="urn:microsoft.com/office/officeart/2005/8/layout/vList6"/>
    <dgm:cxn modelId="{B807055A-ED6E-48A6-B58E-FF96F5C8DB66}" type="presParOf" srcId="{ED551B06-B7DE-448B-B9EE-0C60CE3408D6}" destId="{3F539567-1F23-4E76-A758-5A862BB9EFFC}" srcOrd="1" destOrd="0" presId="urn:microsoft.com/office/officeart/2005/8/layout/vList6"/>
    <dgm:cxn modelId="{BD12C2F1-E25D-4A79-AB2B-5CCDC464BB96}" type="presParOf" srcId="{4E63D85C-3837-4D2B-B9A0-FCAAE26FC636}" destId="{25541B67-E6BB-4A55-AB99-60DBC347093E}" srcOrd="1" destOrd="0" presId="urn:microsoft.com/office/officeart/2005/8/layout/vList6"/>
    <dgm:cxn modelId="{6B23B4EE-83AB-4493-9C78-85D501AAE2D3}" type="presParOf" srcId="{4E63D85C-3837-4D2B-B9A0-FCAAE26FC636}" destId="{670EE82C-C216-48D5-9379-19F889DB8888}" srcOrd="2" destOrd="0" presId="urn:microsoft.com/office/officeart/2005/8/layout/vList6"/>
    <dgm:cxn modelId="{31F2E37C-68EE-4056-B5D2-2396ABACF022}" type="presParOf" srcId="{670EE82C-C216-48D5-9379-19F889DB8888}" destId="{09D89B46-01BD-4CE7-8FF2-34FB9ACC1234}" srcOrd="0" destOrd="0" presId="urn:microsoft.com/office/officeart/2005/8/layout/vList6"/>
    <dgm:cxn modelId="{3FDD2D68-4481-4AE0-B1A8-12CF8346995E}" type="presParOf" srcId="{670EE82C-C216-48D5-9379-19F889DB8888}" destId="{B9BF2826-A93F-484E-809F-0952285A6A23}" srcOrd="1" destOrd="0" presId="urn:microsoft.com/office/officeart/2005/8/layout/vList6"/>
    <dgm:cxn modelId="{E86A4073-7CD9-4C14-9943-9611190F27C0}" type="presParOf" srcId="{4E63D85C-3837-4D2B-B9A0-FCAAE26FC636}" destId="{FC401293-0E6F-4BE0-9B3D-3779AF0E7BDB}" srcOrd="3" destOrd="0" presId="urn:microsoft.com/office/officeart/2005/8/layout/vList6"/>
    <dgm:cxn modelId="{7E93CF0A-4CB7-4256-A748-8B0AE1A01A3C}" type="presParOf" srcId="{4E63D85C-3837-4D2B-B9A0-FCAAE26FC636}" destId="{18881F29-BE38-41C9-9182-D08C73E20DEA}" srcOrd="4" destOrd="0" presId="urn:microsoft.com/office/officeart/2005/8/layout/vList6"/>
    <dgm:cxn modelId="{9CA2B7EC-FBD8-47A6-A917-251035A2AB32}" type="presParOf" srcId="{18881F29-BE38-41C9-9182-D08C73E20DEA}" destId="{BDD9785E-5988-4D9A-BEBF-25DE815D2930}" srcOrd="0" destOrd="0" presId="urn:microsoft.com/office/officeart/2005/8/layout/vList6"/>
    <dgm:cxn modelId="{952BF514-6FC3-4CE5-9C6D-23B0BD8D8C07}" type="presParOf" srcId="{18881F29-BE38-41C9-9182-D08C73E20DEA}" destId="{413D0A37-9639-43F8-AAA7-6563C960F0FF}" srcOrd="1" destOrd="0" presId="urn:microsoft.com/office/officeart/2005/8/layout/vList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C5F123D-1D8B-A64F-8933-66F4CD9661C6}" type="doc">
      <dgm:prSet loTypeId="urn:microsoft.com/office/officeart/2005/8/layout/hProcess3" loCatId="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zh-TW" altLang="en-US"/>
        </a:p>
      </dgm:t>
    </dgm:pt>
    <dgm:pt modelId="{FE7AF7D2-F977-8C4F-B1D3-FB091098CF13}" type="pres">
      <dgm:prSet presAssocID="{EC5F123D-1D8B-A64F-8933-66F4CD9661C6}" presName="Name0" presStyleCnt="0">
        <dgm:presLayoutVars>
          <dgm:dir/>
          <dgm:animLvl val="lvl"/>
          <dgm:resizeHandles val="exact"/>
        </dgm:presLayoutVars>
      </dgm:prSet>
      <dgm:spPr/>
    </dgm:pt>
    <dgm:pt modelId="{7A6D126A-797E-0540-ABFC-E950EE998E9F}" type="pres">
      <dgm:prSet presAssocID="{EC5F123D-1D8B-A64F-8933-66F4CD9661C6}" presName="dummy" presStyleCnt="0"/>
      <dgm:spPr/>
    </dgm:pt>
    <dgm:pt modelId="{BAD02919-DF43-644F-B79E-0B985C83C920}" type="pres">
      <dgm:prSet presAssocID="{EC5F123D-1D8B-A64F-8933-66F4CD9661C6}" presName="linH" presStyleCnt="0"/>
      <dgm:spPr/>
    </dgm:pt>
    <dgm:pt modelId="{C5CFC8FC-6174-4D43-88CC-6B962C344BCF}" type="pres">
      <dgm:prSet presAssocID="{EC5F123D-1D8B-A64F-8933-66F4CD9661C6}" presName="padding1" presStyleCnt="0"/>
      <dgm:spPr/>
    </dgm:pt>
    <dgm:pt modelId="{4EC8E62C-140B-4B44-AEFD-9E3ED296488A}" type="pres">
      <dgm:prSet presAssocID="{EC5F123D-1D8B-A64F-8933-66F4CD9661C6}" presName="padding2" presStyleCnt="0"/>
      <dgm:spPr/>
    </dgm:pt>
    <dgm:pt modelId="{945DAF16-BC05-C248-889B-68E77D2C912B}" type="pres">
      <dgm:prSet presAssocID="{EC5F123D-1D8B-A64F-8933-66F4CD9661C6}" presName="negArrow" presStyleCnt="0"/>
      <dgm:spPr/>
    </dgm:pt>
    <dgm:pt modelId="{5E3B773A-443A-F24F-A937-5A59AE6AA9D4}" type="pres">
      <dgm:prSet presAssocID="{EC5F123D-1D8B-A64F-8933-66F4CD9661C6}" presName="backgroundArrow" presStyleLbl="node1" presStyleIdx="0" presStyleCnt="1" custScaleX="100000" custScaleY="120013" custLinFactNeighborX="-376" custLinFactNeighborY="-3854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</dgm:ptLst>
  <dgm:cxnLst>
    <dgm:cxn modelId="{03BD94F9-31C9-4163-B870-73DC2DCDB183}" type="presOf" srcId="{EC5F123D-1D8B-A64F-8933-66F4CD9661C6}" destId="{FE7AF7D2-F977-8C4F-B1D3-FB091098CF13}" srcOrd="0" destOrd="0" presId="urn:microsoft.com/office/officeart/2005/8/layout/hProcess3"/>
    <dgm:cxn modelId="{F024450A-E035-424F-BCCD-7D71AFF3978E}" type="presParOf" srcId="{FE7AF7D2-F977-8C4F-B1D3-FB091098CF13}" destId="{7A6D126A-797E-0540-ABFC-E950EE998E9F}" srcOrd="0" destOrd="0" presId="urn:microsoft.com/office/officeart/2005/8/layout/hProcess3"/>
    <dgm:cxn modelId="{E7D0F6BD-DDAA-4D98-9889-FE50579DEE56}" type="presParOf" srcId="{FE7AF7D2-F977-8C4F-B1D3-FB091098CF13}" destId="{BAD02919-DF43-644F-B79E-0B985C83C920}" srcOrd="1" destOrd="0" presId="urn:microsoft.com/office/officeart/2005/8/layout/hProcess3"/>
    <dgm:cxn modelId="{D7A5191F-50F9-4B08-9197-0884CFCAD7B5}" type="presParOf" srcId="{BAD02919-DF43-644F-B79E-0B985C83C920}" destId="{C5CFC8FC-6174-4D43-88CC-6B962C344BCF}" srcOrd="0" destOrd="0" presId="urn:microsoft.com/office/officeart/2005/8/layout/hProcess3"/>
    <dgm:cxn modelId="{EB7BF6B1-9E43-415C-8EE2-01275D40149D}" type="presParOf" srcId="{BAD02919-DF43-644F-B79E-0B985C83C920}" destId="{4EC8E62C-140B-4B44-AEFD-9E3ED296488A}" srcOrd="1" destOrd="0" presId="urn:microsoft.com/office/officeart/2005/8/layout/hProcess3"/>
    <dgm:cxn modelId="{CF2A95BD-C8F6-4DE0-843D-5939A545E956}" type="presParOf" srcId="{BAD02919-DF43-644F-B79E-0B985C83C920}" destId="{945DAF16-BC05-C248-889B-68E77D2C912B}" srcOrd="2" destOrd="0" presId="urn:microsoft.com/office/officeart/2005/8/layout/hProcess3"/>
    <dgm:cxn modelId="{0959ED18-0A24-4AC3-995C-6128F6A22CC4}" type="presParOf" srcId="{BAD02919-DF43-644F-B79E-0B985C83C920}" destId="{5E3B773A-443A-F24F-A937-5A59AE6AA9D4}" srcOrd="3" destOrd="0" presId="urn:microsoft.com/office/officeart/2005/8/layout/h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C5F123D-1D8B-A64F-8933-66F4CD9661C6}" type="doc">
      <dgm:prSet loTypeId="urn:microsoft.com/office/officeart/2005/8/layout/hProcess3" loCatId="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zh-TW" altLang="en-US"/>
        </a:p>
      </dgm:t>
    </dgm:pt>
    <dgm:pt modelId="{FE7AF7D2-F977-8C4F-B1D3-FB091098CF13}" type="pres">
      <dgm:prSet presAssocID="{EC5F123D-1D8B-A64F-8933-66F4CD9661C6}" presName="Name0" presStyleCnt="0">
        <dgm:presLayoutVars>
          <dgm:dir/>
          <dgm:animLvl val="lvl"/>
          <dgm:resizeHandles val="exact"/>
        </dgm:presLayoutVars>
      </dgm:prSet>
      <dgm:spPr/>
    </dgm:pt>
    <dgm:pt modelId="{7A6D126A-797E-0540-ABFC-E950EE998E9F}" type="pres">
      <dgm:prSet presAssocID="{EC5F123D-1D8B-A64F-8933-66F4CD9661C6}" presName="dummy" presStyleCnt="0"/>
      <dgm:spPr/>
    </dgm:pt>
    <dgm:pt modelId="{BAD02919-DF43-644F-B79E-0B985C83C920}" type="pres">
      <dgm:prSet presAssocID="{EC5F123D-1D8B-A64F-8933-66F4CD9661C6}" presName="linH" presStyleCnt="0"/>
      <dgm:spPr/>
    </dgm:pt>
    <dgm:pt modelId="{C5CFC8FC-6174-4D43-88CC-6B962C344BCF}" type="pres">
      <dgm:prSet presAssocID="{EC5F123D-1D8B-A64F-8933-66F4CD9661C6}" presName="padding1" presStyleCnt="0"/>
      <dgm:spPr/>
    </dgm:pt>
    <dgm:pt modelId="{4EC8E62C-140B-4B44-AEFD-9E3ED296488A}" type="pres">
      <dgm:prSet presAssocID="{EC5F123D-1D8B-A64F-8933-66F4CD9661C6}" presName="padding2" presStyleCnt="0"/>
      <dgm:spPr/>
    </dgm:pt>
    <dgm:pt modelId="{945DAF16-BC05-C248-889B-68E77D2C912B}" type="pres">
      <dgm:prSet presAssocID="{EC5F123D-1D8B-A64F-8933-66F4CD9661C6}" presName="negArrow" presStyleCnt="0"/>
      <dgm:spPr/>
    </dgm:pt>
    <dgm:pt modelId="{5E3B773A-443A-F24F-A937-5A59AE6AA9D4}" type="pres">
      <dgm:prSet presAssocID="{EC5F123D-1D8B-A64F-8933-66F4CD9661C6}" presName="backgroundArrow" presStyleLbl="node1" presStyleIdx="0" presStyleCnt="1" custScaleX="100000" custScaleY="120013" custLinFactNeighborX="-376" custLinFactNeighborY="-3854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</dgm:ptLst>
  <dgm:cxnLst>
    <dgm:cxn modelId="{1E99037E-AA39-422F-BF4D-D98691032D1E}" type="presOf" srcId="{EC5F123D-1D8B-A64F-8933-66F4CD9661C6}" destId="{FE7AF7D2-F977-8C4F-B1D3-FB091098CF13}" srcOrd="0" destOrd="0" presId="urn:microsoft.com/office/officeart/2005/8/layout/hProcess3"/>
    <dgm:cxn modelId="{D56841C8-3E4E-4513-BB77-F9E97BABA063}" type="presParOf" srcId="{FE7AF7D2-F977-8C4F-B1D3-FB091098CF13}" destId="{7A6D126A-797E-0540-ABFC-E950EE998E9F}" srcOrd="0" destOrd="0" presId="urn:microsoft.com/office/officeart/2005/8/layout/hProcess3"/>
    <dgm:cxn modelId="{387C2FEF-8A84-4AAB-BC24-5F4ABF541D20}" type="presParOf" srcId="{FE7AF7D2-F977-8C4F-B1D3-FB091098CF13}" destId="{BAD02919-DF43-644F-B79E-0B985C83C920}" srcOrd="1" destOrd="0" presId="urn:microsoft.com/office/officeart/2005/8/layout/hProcess3"/>
    <dgm:cxn modelId="{A1B26982-AD74-49DE-9AA3-BD0F02EAFC5E}" type="presParOf" srcId="{BAD02919-DF43-644F-B79E-0B985C83C920}" destId="{C5CFC8FC-6174-4D43-88CC-6B962C344BCF}" srcOrd="0" destOrd="0" presId="urn:microsoft.com/office/officeart/2005/8/layout/hProcess3"/>
    <dgm:cxn modelId="{6A42E03A-F595-49D4-A177-77ABC31E4F53}" type="presParOf" srcId="{BAD02919-DF43-644F-B79E-0B985C83C920}" destId="{4EC8E62C-140B-4B44-AEFD-9E3ED296488A}" srcOrd="1" destOrd="0" presId="urn:microsoft.com/office/officeart/2005/8/layout/hProcess3"/>
    <dgm:cxn modelId="{5392D9B8-A1F7-4C1E-B775-A0629B6A7D11}" type="presParOf" srcId="{BAD02919-DF43-644F-B79E-0B985C83C920}" destId="{945DAF16-BC05-C248-889B-68E77D2C912B}" srcOrd="2" destOrd="0" presId="urn:microsoft.com/office/officeart/2005/8/layout/hProcess3"/>
    <dgm:cxn modelId="{8EDAEA4B-9FA0-4EB4-8105-1D9F28145CF8}" type="presParOf" srcId="{BAD02919-DF43-644F-B79E-0B985C83C920}" destId="{5E3B773A-443A-F24F-A937-5A59AE6AA9D4}" srcOrd="3" destOrd="0" presId="urn:microsoft.com/office/officeart/2005/8/layout/h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C5F123D-1D8B-A64F-8933-66F4CD9661C6}" type="doc">
      <dgm:prSet loTypeId="urn:microsoft.com/office/officeart/2005/8/layout/hProcess3" loCatId="" qsTypeId="urn:microsoft.com/office/officeart/2005/8/quickstyle/simple3" qsCatId="simple" csTypeId="urn:microsoft.com/office/officeart/2005/8/colors/accent3_5" csCatId="accent3" phldr="1"/>
      <dgm:spPr/>
      <dgm:t>
        <a:bodyPr/>
        <a:lstStyle/>
        <a:p>
          <a:endParaRPr lang="zh-TW" altLang="en-US"/>
        </a:p>
      </dgm:t>
    </dgm:pt>
    <dgm:pt modelId="{FE7AF7D2-F977-8C4F-B1D3-FB091098CF13}" type="pres">
      <dgm:prSet presAssocID="{EC5F123D-1D8B-A64F-8933-66F4CD9661C6}" presName="Name0" presStyleCnt="0">
        <dgm:presLayoutVars>
          <dgm:dir/>
          <dgm:animLvl val="lvl"/>
          <dgm:resizeHandles val="exact"/>
        </dgm:presLayoutVars>
      </dgm:prSet>
      <dgm:spPr/>
    </dgm:pt>
    <dgm:pt modelId="{7A6D126A-797E-0540-ABFC-E950EE998E9F}" type="pres">
      <dgm:prSet presAssocID="{EC5F123D-1D8B-A64F-8933-66F4CD9661C6}" presName="dummy" presStyleCnt="0"/>
      <dgm:spPr/>
    </dgm:pt>
    <dgm:pt modelId="{BAD02919-DF43-644F-B79E-0B985C83C920}" type="pres">
      <dgm:prSet presAssocID="{EC5F123D-1D8B-A64F-8933-66F4CD9661C6}" presName="linH" presStyleCnt="0"/>
      <dgm:spPr/>
    </dgm:pt>
    <dgm:pt modelId="{C5CFC8FC-6174-4D43-88CC-6B962C344BCF}" type="pres">
      <dgm:prSet presAssocID="{EC5F123D-1D8B-A64F-8933-66F4CD9661C6}" presName="padding1" presStyleCnt="0"/>
      <dgm:spPr/>
    </dgm:pt>
    <dgm:pt modelId="{4EC8E62C-140B-4B44-AEFD-9E3ED296488A}" type="pres">
      <dgm:prSet presAssocID="{EC5F123D-1D8B-A64F-8933-66F4CD9661C6}" presName="padding2" presStyleCnt="0"/>
      <dgm:spPr/>
    </dgm:pt>
    <dgm:pt modelId="{945DAF16-BC05-C248-889B-68E77D2C912B}" type="pres">
      <dgm:prSet presAssocID="{EC5F123D-1D8B-A64F-8933-66F4CD9661C6}" presName="negArrow" presStyleCnt="0"/>
      <dgm:spPr/>
    </dgm:pt>
    <dgm:pt modelId="{5E3B773A-443A-F24F-A937-5A59AE6AA9D4}" type="pres">
      <dgm:prSet presAssocID="{EC5F123D-1D8B-A64F-8933-66F4CD9661C6}" presName="backgroundArrow" presStyleLbl="node1" presStyleIdx="0" presStyleCnt="1" custScaleX="100000" custScaleY="120013" custLinFactNeighborX="-376" custLinFactNeighborY="-3854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</dgm:pt>
  </dgm:ptLst>
  <dgm:cxnLst>
    <dgm:cxn modelId="{F48A81B3-B281-4E88-9850-69FE9D61EA82}" type="presOf" srcId="{EC5F123D-1D8B-A64F-8933-66F4CD9661C6}" destId="{FE7AF7D2-F977-8C4F-B1D3-FB091098CF13}" srcOrd="0" destOrd="0" presId="urn:microsoft.com/office/officeart/2005/8/layout/hProcess3"/>
    <dgm:cxn modelId="{FA9D4790-2A19-41BC-9790-2173814AFC44}" type="presParOf" srcId="{FE7AF7D2-F977-8C4F-B1D3-FB091098CF13}" destId="{7A6D126A-797E-0540-ABFC-E950EE998E9F}" srcOrd="0" destOrd="0" presId="urn:microsoft.com/office/officeart/2005/8/layout/hProcess3"/>
    <dgm:cxn modelId="{F08E7055-5A1E-4E23-800E-026E835F02C2}" type="presParOf" srcId="{FE7AF7D2-F977-8C4F-B1D3-FB091098CF13}" destId="{BAD02919-DF43-644F-B79E-0B985C83C920}" srcOrd="1" destOrd="0" presId="urn:microsoft.com/office/officeart/2005/8/layout/hProcess3"/>
    <dgm:cxn modelId="{B6C0F922-94EF-41F8-A1A9-0835C3A56BEE}" type="presParOf" srcId="{BAD02919-DF43-644F-B79E-0B985C83C920}" destId="{C5CFC8FC-6174-4D43-88CC-6B962C344BCF}" srcOrd="0" destOrd="0" presId="urn:microsoft.com/office/officeart/2005/8/layout/hProcess3"/>
    <dgm:cxn modelId="{5110949E-5CA9-4F5C-94F9-23C404583B16}" type="presParOf" srcId="{BAD02919-DF43-644F-B79E-0B985C83C920}" destId="{4EC8E62C-140B-4B44-AEFD-9E3ED296488A}" srcOrd="1" destOrd="0" presId="urn:microsoft.com/office/officeart/2005/8/layout/hProcess3"/>
    <dgm:cxn modelId="{58845DD7-7D99-414E-89F2-D38168B5661E}" type="presParOf" srcId="{BAD02919-DF43-644F-B79E-0B985C83C920}" destId="{945DAF16-BC05-C248-889B-68E77D2C912B}" srcOrd="2" destOrd="0" presId="urn:microsoft.com/office/officeart/2005/8/layout/hProcess3"/>
    <dgm:cxn modelId="{DAD70693-FD0F-4A61-AB64-2EF95E18850F}" type="presParOf" srcId="{BAD02919-DF43-644F-B79E-0B985C83C920}" destId="{5E3B773A-443A-F24F-A937-5A59AE6AA9D4}" srcOrd="3" destOrd="0" presId="urn:microsoft.com/office/officeart/2005/8/layout/hProcess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DDD3939-2FF3-4981-AA83-4191B5C40B04}" type="doc">
      <dgm:prSet loTypeId="urn:microsoft.com/office/officeart/2005/8/layout/matrix3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39ADF2B4-275A-4790-A990-EAA0996CE578}">
      <dgm:prSet phldrT="[文字]"/>
      <dgm:spPr/>
      <dgm:t>
        <a:bodyPr/>
        <a:lstStyle/>
        <a:p>
          <a:r>
            <a:rPr lang="zh-TW" altLang="en-US" dirty="0">
              <a:solidFill>
                <a:schemeClr val="tx1"/>
              </a:solidFill>
            </a:rPr>
            <a:t>知道</a:t>
          </a:r>
        </a:p>
      </dgm:t>
    </dgm:pt>
    <dgm:pt modelId="{0D637D99-A955-4197-9372-1BCA4F753E1D}" type="parTrans" cxnId="{8795AD50-EDBB-4D37-A4D4-8BE5CAF0DA07}">
      <dgm:prSet/>
      <dgm:spPr/>
      <dgm:t>
        <a:bodyPr/>
        <a:lstStyle/>
        <a:p>
          <a:endParaRPr lang="zh-TW" altLang="en-US"/>
        </a:p>
      </dgm:t>
    </dgm:pt>
    <dgm:pt modelId="{EA1095AF-A3D7-45B1-A004-69FF6E19D075}" type="sibTrans" cxnId="{8795AD50-EDBB-4D37-A4D4-8BE5CAF0DA07}">
      <dgm:prSet/>
      <dgm:spPr/>
      <dgm:t>
        <a:bodyPr/>
        <a:lstStyle/>
        <a:p>
          <a:endParaRPr lang="zh-TW" altLang="en-US"/>
        </a:p>
      </dgm:t>
    </dgm:pt>
    <dgm:pt modelId="{40371483-965D-4E75-9C93-21D570BBECEC}">
      <dgm:prSet phldrT="[文字]"/>
      <dgm:spPr/>
      <dgm:t>
        <a:bodyPr/>
        <a:lstStyle/>
        <a:p>
          <a:r>
            <a:rPr lang="zh-TW" altLang="en-US" dirty="0">
              <a:solidFill>
                <a:schemeClr val="tx1"/>
              </a:solidFill>
            </a:rPr>
            <a:t>模糊</a:t>
          </a:r>
        </a:p>
      </dgm:t>
    </dgm:pt>
    <dgm:pt modelId="{5C7BB444-1044-4C10-8ACB-0181619557FB}" type="parTrans" cxnId="{4C698E93-CAB4-4EF5-A51D-859865BE008E}">
      <dgm:prSet/>
      <dgm:spPr/>
      <dgm:t>
        <a:bodyPr/>
        <a:lstStyle/>
        <a:p>
          <a:endParaRPr lang="zh-TW" altLang="en-US"/>
        </a:p>
      </dgm:t>
    </dgm:pt>
    <dgm:pt modelId="{A6041442-FFC8-47D8-ACBC-D611E327CD66}" type="sibTrans" cxnId="{4C698E93-CAB4-4EF5-A51D-859865BE008E}">
      <dgm:prSet/>
      <dgm:spPr/>
      <dgm:t>
        <a:bodyPr/>
        <a:lstStyle/>
        <a:p>
          <a:endParaRPr lang="zh-TW" altLang="en-US"/>
        </a:p>
      </dgm:t>
    </dgm:pt>
    <dgm:pt modelId="{BD9D8F72-8407-450F-8380-364C6302CBC8}">
      <dgm:prSet phldrT="[文字]"/>
      <dgm:spPr/>
      <dgm:t>
        <a:bodyPr/>
        <a:lstStyle/>
        <a:p>
          <a:r>
            <a:rPr lang="zh-TW" altLang="en-US" dirty="0">
              <a:solidFill>
                <a:schemeClr val="tx1"/>
              </a:solidFill>
            </a:rPr>
            <a:t>不在乎</a:t>
          </a:r>
        </a:p>
      </dgm:t>
    </dgm:pt>
    <dgm:pt modelId="{CA9886B4-9C91-4C06-90B7-78B64290E92F}" type="parTrans" cxnId="{F97AF025-F75B-4FBB-8679-FAE7B6D86EBE}">
      <dgm:prSet/>
      <dgm:spPr/>
      <dgm:t>
        <a:bodyPr/>
        <a:lstStyle/>
        <a:p>
          <a:endParaRPr lang="zh-TW" altLang="en-US"/>
        </a:p>
      </dgm:t>
    </dgm:pt>
    <dgm:pt modelId="{431891C6-ECBE-47AE-B1CA-1486D83D2D9C}" type="sibTrans" cxnId="{F97AF025-F75B-4FBB-8679-FAE7B6D86EBE}">
      <dgm:prSet/>
      <dgm:spPr/>
      <dgm:t>
        <a:bodyPr/>
        <a:lstStyle/>
        <a:p>
          <a:endParaRPr lang="zh-TW" altLang="en-US"/>
        </a:p>
      </dgm:t>
    </dgm:pt>
    <dgm:pt modelId="{4ADEDEF2-2F9B-40C8-AD2E-8CCA59AC976B}">
      <dgm:prSet phldrT="[文字]"/>
      <dgm:spPr/>
      <dgm:t>
        <a:bodyPr/>
        <a:lstStyle/>
        <a:p>
          <a:r>
            <a:rPr lang="zh-TW" altLang="en-US" dirty="0">
              <a:solidFill>
                <a:schemeClr val="tx1"/>
              </a:solidFill>
            </a:rPr>
            <a:t>不知道</a:t>
          </a:r>
        </a:p>
      </dgm:t>
    </dgm:pt>
    <dgm:pt modelId="{1BA5EF34-AA02-4880-A77D-517BE9A8442C}" type="parTrans" cxnId="{1CB1484F-B5BD-4B15-A0BE-67FD632A08E7}">
      <dgm:prSet/>
      <dgm:spPr/>
      <dgm:t>
        <a:bodyPr/>
        <a:lstStyle/>
        <a:p>
          <a:endParaRPr lang="zh-TW" altLang="en-US"/>
        </a:p>
      </dgm:t>
    </dgm:pt>
    <dgm:pt modelId="{D14C9B09-6D3F-4DBC-AB59-A428702C133A}" type="sibTrans" cxnId="{1CB1484F-B5BD-4B15-A0BE-67FD632A08E7}">
      <dgm:prSet/>
      <dgm:spPr/>
      <dgm:t>
        <a:bodyPr/>
        <a:lstStyle/>
        <a:p>
          <a:endParaRPr lang="zh-TW" altLang="en-US"/>
        </a:p>
      </dgm:t>
    </dgm:pt>
    <dgm:pt modelId="{A2354FC9-4D7E-472C-A94C-F2E9176C5E73}" type="pres">
      <dgm:prSet presAssocID="{FDDD3939-2FF3-4981-AA83-4191B5C40B04}" presName="matrix" presStyleCnt="0">
        <dgm:presLayoutVars>
          <dgm:chMax val="1"/>
          <dgm:dir/>
          <dgm:resizeHandles val="exact"/>
        </dgm:presLayoutVars>
      </dgm:prSet>
      <dgm:spPr/>
    </dgm:pt>
    <dgm:pt modelId="{D1C3D2D1-71DF-46C7-805A-CCF6CD225E62}" type="pres">
      <dgm:prSet presAssocID="{FDDD3939-2FF3-4981-AA83-4191B5C40B04}" presName="diamond" presStyleLbl="bgShp" presStyleIdx="0" presStyleCnt="1"/>
      <dgm:spPr/>
    </dgm:pt>
    <dgm:pt modelId="{E95A3F4A-EA9C-4361-91C7-4F07079FB494}" type="pres">
      <dgm:prSet presAssocID="{FDDD3939-2FF3-4981-AA83-4191B5C40B04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D8E2935-72D8-4319-AEF5-3F47A4FFE098}" type="pres">
      <dgm:prSet presAssocID="{FDDD3939-2FF3-4981-AA83-4191B5C40B04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ADA48F9-92E4-488F-93BD-F3CBE9475C1F}" type="pres">
      <dgm:prSet presAssocID="{FDDD3939-2FF3-4981-AA83-4191B5C40B04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AD185C8-D3E6-44B7-BDE3-57BA295F9435}" type="pres">
      <dgm:prSet presAssocID="{FDDD3939-2FF3-4981-AA83-4191B5C40B04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97AF025-F75B-4FBB-8679-FAE7B6D86EBE}" srcId="{FDDD3939-2FF3-4981-AA83-4191B5C40B04}" destId="{BD9D8F72-8407-450F-8380-364C6302CBC8}" srcOrd="2" destOrd="0" parTransId="{CA9886B4-9C91-4C06-90B7-78B64290E92F}" sibTransId="{431891C6-ECBE-47AE-B1CA-1486D83D2D9C}"/>
    <dgm:cxn modelId="{3B40304C-7A73-4F00-9B13-311C97499BDD}" type="presOf" srcId="{FDDD3939-2FF3-4981-AA83-4191B5C40B04}" destId="{A2354FC9-4D7E-472C-A94C-F2E9176C5E73}" srcOrd="0" destOrd="0" presId="urn:microsoft.com/office/officeart/2005/8/layout/matrix3"/>
    <dgm:cxn modelId="{1CB1484F-B5BD-4B15-A0BE-67FD632A08E7}" srcId="{FDDD3939-2FF3-4981-AA83-4191B5C40B04}" destId="{4ADEDEF2-2F9B-40C8-AD2E-8CCA59AC976B}" srcOrd="3" destOrd="0" parTransId="{1BA5EF34-AA02-4880-A77D-517BE9A8442C}" sibTransId="{D14C9B09-6D3F-4DBC-AB59-A428702C133A}"/>
    <dgm:cxn modelId="{8795AD50-EDBB-4D37-A4D4-8BE5CAF0DA07}" srcId="{FDDD3939-2FF3-4981-AA83-4191B5C40B04}" destId="{39ADF2B4-275A-4790-A990-EAA0996CE578}" srcOrd="0" destOrd="0" parTransId="{0D637D99-A955-4197-9372-1BCA4F753E1D}" sibTransId="{EA1095AF-A3D7-45B1-A004-69FF6E19D075}"/>
    <dgm:cxn modelId="{4C698E93-CAB4-4EF5-A51D-859865BE008E}" srcId="{FDDD3939-2FF3-4981-AA83-4191B5C40B04}" destId="{40371483-965D-4E75-9C93-21D570BBECEC}" srcOrd="1" destOrd="0" parTransId="{5C7BB444-1044-4C10-8ACB-0181619557FB}" sibTransId="{A6041442-FFC8-47D8-ACBC-D611E327CD66}"/>
    <dgm:cxn modelId="{7F7F8EA1-EE81-4F11-8F3F-99A6EBF208D0}" type="presOf" srcId="{4ADEDEF2-2F9B-40C8-AD2E-8CCA59AC976B}" destId="{6AD185C8-D3E6-44B7-BDE3-57BA295F9435}" srcOrd="0" destOrd="0" presId="urn:microsoft.com/office/officeart/2005/8/layout/matrix3"/>
    <dgm:cxn modelId="{127DA5BA-9DE5-45F8-B36D-12A15541A802}" type="presOf" srcId="{40371483-965D-4E75-9C93-21D570BBECEC}" destId="{9D8E2935-72D8-4319-AEF5-3F47A4FFE098}" srcOrd="0" destOrd="0" presId="urn:microsoft.com/office/officeart/2005/8/layout/matrix3"/>
    <dgm:cxn modelId="{B84DF1BF-13C6-4739-91B4-BCA6A3B44934}" type="presOf" srcId="{BD9D8F72-8407-450F-8380-364C6302CBC8}" destId="{2ADA48F9-92E4-488F-93BD-F3CBE9475C1F}" srcOrd="0" destOrd="0" presId="urn:microsoft.com/office/officeart/2005/8/layout/matrix3"/>
    <dgm:cxn modelId="{65E4E0E3-7A10-4295-8F3D-096FE89132B2}" type="presOf" srcId="{39ADF2B4-275A-4790-A990-EAA0996CE578}" destId="{E95A3F4A-EA9C-4361-91C7-4F07079FB494}" srcOrd="0" destOrd="0" presId="urn:microsoft.com/office/officeart/2005/8/layout/matrix3"/>
    <dgm:cxn modelId="{9C6CD258-40F0-4C60-9207-4E8CB019BD00}" type="presParOf" srcId="{A2354FC9-4D7E-472C-A94C-F2E9176C5E73}" destId="{D1C3D2D1-71DF-46C7-805A-CCF6CD225E62}" srcOrd="0" destOrd="0" presId="urn:microsoft.com/office/officeart/2005/8/layout/matrix3"/>
    <dgm:cxn modelId="{71F5ABE8-3A25-48F1-8652-1622AA399622}" type="presParOf" srcId="{A2354FC9-4D7E-472C-A94C-F2E9176C5E73}" destId="{E95A3F4A-EA9C-4361-91C7-4F07079FB494}" srcOrd="1" destOrd="0" presId="urn:microsoft.com/office/officeart/2005/8/layout/matrix3"/>
    <dgm:cxn modelId="{FC67B6F7-865B-412B-9BA8-CBAC7C267162}" type="presParOf" srcId="{A2354FC9-4D7E-472C-A94C-F2E9176C5E73}" destId="{9D8E2935-72D8-4319-AEF5-3F47A4FFE098}" srcOrd="2" destOrd="0" presId="urn:microsoft.com/office/officeart/2005/8/layout/matrix3"/>
    <dgm:cxn modelId="{24555C59-D515-4B71-8304-20756D7AEB2E}" type="presParOf" srcId="{A2354FC9-4D7E-472C-A94C-F2E9176C5E73}" destId="{2ADA48F9-92E4-488F-93BD-F3CBE9475C1F}" srcOrd="3" destOrd="0" presId="urn:microsoft.com/office/officeart/2005/8/layout/matrix3"/>
    <dgm:cxn modelId="{777970A2-06E3-40F9-ACB9-CBB1A9C74001}" type="presParOf" srcId="{A2354FC9-4D7E-472C-A94C-F2E9176C5E73}" destId="{6AD185C8-D3E6-44B7-BDE3-57BA295F943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D3A7A5F-7612-4502-80EE-35BD0498941E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BA795AEC-84A2-45BD-AAAC-06F4BEA2CD3E}">
      <dgm:prSet phldrT="[文字]" phldr="1"/>
      <dgm:spPr/>
      <dgm:t>
        <a:bodyPr/>
        <a:lstStyle/>
        <a:p>
          <a:endParaRPr lang="zh-TW" altLang="en-US" dirty="0"/>
        </a:p>
      </dgm:t>
    </dgm:pt>
    <dgm:pt modelId="{9B68B11C-E756-4159-AEE8-1AD04B862CEC}" type="parTrans" cxnId="{0CCD0D7C-3F61-4C3C-87E0-C9E74AD56F9D}">
      <dgm:prSet/>
      <dgm:spPr/>
      <dgm:t>
        <a:bodyPr/>
        <a:lstStyle/>
        <a:p>
          <a:endParaRPr lang="zh-TW" altLang="en-US"/>
        </a:p>
      </dgm:t>
    </dgm:pt>
    <dgm:pt modelId="{12691CA9-8FE1-42FC-996D-44A680E0A3FA}" type="sibTrans" cxnId="{0CCD0D7C-3F61-4C3C-87E0-C9E74AD56F9D}">
      <dgm:prSet/>
      <dgm:spPr/>
      <dgm:t>
        <a:bodyPr/>
        <a:lstStyle/>
        <a:p>
          <a:endParaRPr lang="zh-TW" altLang="en-US"/>
        </a:p>
      </dgm:t>
    </dgm:pt>
    <dgm:pt modelId="{BED67460-EF3A-4486-8EE0-2D38F7F27DA8}">
      <dgm:prSet phldrT="[文字]"/>
      <dgm:spPr/>
      <dgm:t>
        <a:bodyPr/>
        <a:lstStyle/>
        <a:p>
          <a:r>
            <a:rPr lang="zh-TW" altLang="en-US" dirty="0"/>
            <a:t>參考模擬選填結果，調整期待</a:t>
          </a:r>
        </a:p>
      </dgm:t>
    </dgm:pt>
    <dgm:pt modelId="{B6BA687A-78FB-4DAD-90FB-0478FE0EE0DE}" type="parTrans" cxnId="{AADD9DE2-52B4-4E85-B5AE-0608BF6EF821}">
      <dgm:prSet/>
      <dgm:spPr/>
      <dgm:t>
        <a:bodyPr/>
        <a:lstStyle/>
        <a:p>
          <a:endParaRPr lang="zh-TW" altLang="en-US"/>
        </a:p>
      </dgm:t>
    </dgm:pt>
    <dgm:pt modelId="{9DEE0214-4271-4D1E-BFF7-F31C5B6312D9}" type="sibTrans" cxnId="{AADD9DE2-52B4-4E85-B5AE-0608BF6EF821}">
      <dgm:prSet/>
      <dgm:spPr/>
      <dgm:t>
        <a:bodyPr/>
        <a:lstStyle/>
        <a:p>
          <a:endParaRPr lang="zh-TW" altLang="en-US"/>
        </a:p>
      </dgm:t>
    </dgm:pt>
    <dgm:pt modelId="{FE58D628-7E37-4666-B164-2448DCFBDF91}">
      <dgm:prSet phldrT="[文字]" phldr="1"/>
      <dgm:spPr/>
      <dgm:t>
        <a:bodyPr/>
        <a:lstStyle/>
        <a:p>
          <a:endParaRPr lang="zh-TW" altLang="en-US" dirty="0"/>
        </a:p>
      </dgm:t>
    </dgm:pt>
    <dgm:pt modelId="{113EB5E0-8841-4B27-A935-4CDB0A7E8DBE}" type="parTrans" cxnId="{1DD3F4B0-2AA4-479B-8F8C-E44561783316}">
      <dgm:prSet/>
      <dgm:spPr/>
      <dgm:t>
        <a:bodyPr/>
        <a:lstStyle/>
        <a:p>
          <a:endParaRPr lang="zh-TW" altLang="en-US"/>
        </a:p>
      </dgm:t>
    </dgm:pt>
    <dgm:pt modelId="{BD3F4772-7A91-4E01-8C83-E262CDC5F050}" type="sibTrans" cxnId="{1DD3F4B0-2AA4-479B-8F8C-E44561783316}">
      <dgm:prSet/>
      <dgm:spPr/>
      <dgm:t>
        <a:bodyPr/>
        <a:lstStyle/>
        <a:p>
          <a:endParaRPr lang="zh-TW" altLang="en-US"/>
        </a:p>
      </dgm:t>
    </dgm:pt>
    <dgm:pt modelId="{2A855788-EFA5-4A8A-895A-F614AC92B371}">
      <dgm:prSet phldrT="[文字]"/>
      <dgm:spPr/>
      <dgm:t>
        <a:bodyPr/>
        <a:lstStyle/>
        <a:p>
          <a:r>
            <a:rPr lang="zh-TW" altLang="en-US" dirty="0"/>
            <a:t>慎選前三志願，爭取最大優勢</a:t>
          </a:r>
        </a:p>
      </dgm:t>
    </dgm:pt>
    <dgm:pt modelId="{763051B1-152B-499D-A8FD-D8012B8A0CAD}" type="parTrans" cxnId="{6BE819A3-D889-4E67-9713-0AA6480255EC}">
      <dgm:prSet/>
      <dgm:spPr/>
      <dgm:t>
        <a:bodyPr/>
        <a:lstStyle/>
        <a:p>
          <a:endParaRPr lang="zh-TW" altLang="en-US"/>
        </a:p>
      </dgm:t>
    </dgm:pt>
    <dgm:pt modelId="{EEC574DF-6696-4593-9E9F-D904B122864A}" type="sibTrans" cxnId="{6BE819A3-D889-4E67-9713-0AA6480255EC}">
      <dgm:prSet/>
      <dgm:spPr/>
      <dgm:t>
        <a:bodyPr/>
        <a:lstStyle/>
        <a:p>
          <a:endParaRPr lang="zh-TW" altLang="en-US"/>
        </a:p>
      </dgm:t>
    </dgm:pt>
    <dgm:pt modelId="{E275DAEC-F70E-428D-88B7-00302BAD292B}">
      <dgm:prSet phldrT="[文字]" phldr="1"/>
      <dgm:spPr/>
      <dgm:t>
        <a:bodyPr/>
        <a:lstStyle/>
        <a:p>
          <a:endParaRPr lang="zh-TW" altLang="en-US" dirty="0"/>
        </a:p>
      </dgm:t>
    </dgm:pt>
    <dgm:pt modelId="{EEDEDE0C-044F-44AD-BA71-E443649BC05F}" type="parTrans" cxnId="{20ACCCB5-002E-4ECC-9B4A-B3039AD497F6}">
      <dgm:prSet/>
      <dgm:spPr/>
      <dgm:t>
        <a:bodyPr/>
        <a:lstStyle/>
        <a:p>
          <a:endParaRPr lang="zh-TW" altLang="en-US"/>
        </a:p>
      </dgm:t>
    </dgm:pt>
    <dgm:pt modelId="{3A313149-7DD8-4A12-B009-11D7DD68D2F0}" type="sibTrans" cxnId="{20ACCCB5-002E-4ECC-9B4A-B3039AD497F6}">
      <dgm:prSet/>
      <dgm:spPr/>
      <dgm:t>
        <a:bodyPr/>
        <a:lstStyle/>
        <a:p>
          <a:endParaRPr lang="zh-TW" altLang="en-US"/>
        </a:p>
      </dgm:t>
    </dgm:pt>
    <dgm:pt modelId="{B60FAA91-76AC-46A5-97B6-D5A79BCA6C29}">
      <dgm:prSet phldrT="[文字]"/>
      <dgm:spPr/>
      <dgm:t>
        <a:bodyPr/>
        <a:lstStyle/>
        <a:p>
          <a:r>
            <a:rPr lang="zh-TW" altLang="en-US" dirty="0"/>
            <a:t>多打聽：打電話詢問、聽多方建議</a:t>
          </a:r>
        </a:p>
      </dgm:t>
    </dgm:pt>
    <dgm:pt modelId="{2F36E6C2-61DF-4C4D-ADCA-6617BEABEFE1}" type="parTrans" cxnId="{6A105A61-BC8F-4245-94D4-8DEAEEB60868}">
      <dgm:prSet/>
      <dgm:spPr/>
      <dgm:t>
        <a:bodyPr/>
        <a:lstStyle/>
        <a:p>
          <a:endParaRPr lang="zh-TW" altLang="en-US"/>
        </a:p>
      </dgm:t>
    </dgm:pt>
    <dgm:pt modelId="{8CC148A5-3A6D-4C5C-B6A6-EF18505A1B71}" type="sibTrans" cxnId="{6A105A61-BC8F-4245-94D4-8DEAEEB60868}">
      <dgm:prSet/>
      <dgm:spPr/>
      <dgm:t>
        <a:bodyPr/>
        <a:lstStyle/>
        <a:p>
          <a:endParaRPr lang="zh-TW" altLang="en-US"/>
        </a:p>
      </dgm:t>
    </dgm:pt>
    <dgm:pt modelId="{20460046-CC15-49B3-BFEF-C6F53ADA9A98}" type="pres">
      <dgm:prSet presAssocID="{3D3A7A5F-7612-4502-80EE-35BD0498941E}" presName="linearFlow" presStyleCnt="0">
        <dgm:presLayoutVars>
          <dgm:dir/>
          <dgm:animLvl val="lvl"/>
          <dgm:resizeHandles val="exact"/>
        </dgm:presLayoutVars>
      </dgm:prSet>
      <dgm:spPr/>
    </dgm:pt>
    <dgm:pt modelId="{3D4DAE2F-595F-4AFA-920C-8A6ABDC919E9}" type="pres">
      <dgm:prSet presAssocID="{BA795AEC-84A2-45BD-AAAC-06F4BEA2CD3E}" presName="composite" presStyleCnt="0"/>
      <dgm:spPr/>
    </dgm:pt>
    <dgm:pt modelId="{BBE6E429-9EED-41C2-BA5E-6C26BBED2F81}" type="pres">
      <dgm:prSet presAssocID="{BA795AEC-84A2-45BD-AAAC-06F4BEA2CD3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952635DA-636E-4355-81B5-BBC0C4B232B5}" type="pres">
      <dgm:prSet presAssocID="{BA795AEC-84A2-45BD-AAAC-06F4BEA2CD3E}" presName="descendantText" presStyleLbl="alignAcc1" presStyleIdx="0" presStyleCnt="3">
        <dgm:presLayoutVars>
          <dgm:bulletEnabled val="1"/>
        </dgm:presLayoutVars>
      </dgm:prSet>
      <dgm:spPr/>
    </dgm:pt>
    <dgm:pt modelId="{25CE9C83-AC7E-4325-B4DD-BE6FC1B29809}" type="pres">
      <dgm:prSet presAssocID="{12691CA9-8FE1-42FC-996D-44A680E0A3FA}" presName="sp" presStyleCnt="0"/>
      <dgm:spPr/>
    </dgm:pt>
    <dgm:pt modelId="{63F05146-2E41-4E92-82D1-EBED2271B057}" type="pres">
      <dgm:prSet presAssocID="{FE58D628-7E37-4666-B164-2448DCFBDF91}" presName="composite" presStyleCnt="0"/>
      <dgm:spPr/>
    </dgm:pt>
    <dgm:pt modelId="{0ECF4DAC-E981-47F8-B8CA-F5A877FECB5B}" type="pres">
      <dgm:prSet presAssocID="{FE58D628-7E37-4666-B164-2448DCFBDF9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10E0D259-8C71-43FC-983A-3532973BBE80}" type="pres">
      <dgm:prSet presAssocID="{FE58D628-7E37-4666-B164-2448DCFBDF91}" presName="descendantText" presStyleLbl="alignAcc1" presStyleIdx="1" presStyleCnt="3">
        <dgm:presLayoutVars>
          <dgm:bulletEnabled val="1"/>
        </dgm:presLayoutVars>
      </dgm:prSet>
      <dgm:spPr/>
    </dgm:pt>
    <dgm:pt modelId="{F67EA13A-A9B2-4007-8143-FA76A5C5BACD}" type="pres">
      <dgm:prSet presAssocID="{BD3F4772-7A91-4E01-8C83-E262CDC5F050}" presName="sp" presStyleCnt="0"/>
      <dgm:spPr/>
    </dgm:pt>
    <dgm:pt modelId="{397DEEAA-89FF-4F24-9E72-13088D99A73B}" type="pres">
      <dgm:prSet presAssocID="{E275DAEC-F70E-428D-88B7-00302BAD292B}" presName="composite" presStyleCnt="0"/>
      <dgm:spPr/>
    </dgm:pt>
    <dgm:pt modelId="{F4D9EC56-AB49-4B5A-9D46-20AD64D56D95}" type="pres">
      <dgm:prSet presAssocID="{E275DAEC-F70E-428D-88B7-00302BAD292B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313DAEA-DFD9-4AB3-BD76-3B218050D57C}" type="pres">
      <dgm:prSet presAssocID="{E275DAEC-F70E-428D-88B7-00302BAD292B}" presName="descendantText" presStyleLbl="alignAcc1" presStyleIdx="2" presStyleCnt="3" custLinFactNeighborY="1428">
        <dgm:presLayoutVars>
          <dgm:bulletEnabled val="1"/>
        </dgm:presLayoutVars>
      </dgm:prSet>
      <dgm:spPr/>
    </dgm:pt>
  </dgm:ptLst>
  <dgm:cxnLst>
    <dgm:cxn modelId="{E4C0CF2D-75A4-47FD-AD0F-561AEEB3DD2D}" type="presOf" srcId="{3D3A7A5F-7612-4502-80EE-35BD0498941E}" destId="{20460046-CC15-49B3-BFEF-C6F53ADA9A98}" srcOrd="0" destOrd="0" presId="urn:microsoft.com/office/officeart/2005/8/layout/chevron2"/>
    <dgm:cxn modelId="{272DEE31-9F1C-4EF3-A630-4844CA77A3DF}" type="presOf" srcId="{E275DAEC-F70E-428D-88B7-00302BAD292B}" destId="{F4D9EC56-AB49-4B5A-9D46-20AD64D56D95}" srcOrd="0" destOrd="0" presId="urn:microsoft.com/office/officeart/2005/8/layout/chevron2"/>
    <dgm:cxn modelId="{6A105A61-BC8F-4245-94D4-8DEAEEB60868}" srcId="{E275DAEC-F70E-428D-88B7-00302BAD292B}" destId="{B60FAA91-76AC-46A5-97B6-D5A79BCA6C29}" srcOrd="0" destOrd="0" parTransId="{2F36E6C2-61DF-4C4D-ADCA-6617BEABEFE1}" sibTransId="{8CC148A5-3A6D-4C5C-B6A6-EF18505A1B71}"/>
    <dgm:cxn modelId="{9CDAA255-F8A8-4BC4-B318-B114D2B6BCBD}" type="presOf" srcId="{BA795AEC-84A2-45BD-AAAC-06F4BEA2CD3E}" destId="{BBE6E429-9EED-41C2-BA5E-6C26BBED2F81}" srcOrd="0" destOrd="0" presId="urn:microsoft.com/office/officeart/2005/8/layout/chevron2"/>
    <dgm:cxn modelId="{0CCD0D7C-3F61-4C3C-87E0-C9E74AD56F9D}" srcId="{3D3A7A5F-7612-4502-80EE-35BD0498941E}" destId="{BA795AEC-84A2-45BD-AAAC-06F4BEA2CD3E}" srcOrd="0" destOrd="0" parTransId="{9B68B11C-E756-4159-AEE8-1AD04B862CEC}" sibTransId="{12691CA9-8FE1-42FC-996D-44A680E0A3FA}"/>
    <dgm:cxn modelId="{5E2D0496-421A-46AF-AD6C-3E6B6BF06FA0}" type="presOf" srcId="{2A855788-EFA5-4A8A-895A-F614AC92B371}" destId="{10E0D259-8C71-43FC-983A-3532973BBE80}" srcOrd="0" destOrd="0" presId="urn:microsoft.com/office/officeart/2005/8/layout/chevron2"/>
    <dgm:cxn modelId="{6BE819A3-D889-4E67-9713-0AA6480255EC}" srcId="{FE58D628-7E37-4666-B164-2448DCFBDF91}" destId="{2A855788-EFA5-4A8A-895A-F614AC92B371}" srcOrd="0" destOrd="0" parTransId="{763051B1-152B-499D-A8FD-D8012B8A0CAD}" sibTransId="{EEC574DF-6696-4593-9E9F-D904B122864A}"/>
    <dgm:cxn modelId="{1DD3F4B0-2AA4-479B-8F8C-E44561783316}" srcId="{3D3A7A5F-7612-4502-80EE-35BD0498941E}" destId="{FE58D628-7E37-4666-B164-2448DCFBDF91}" srcOrd="1" destOrd="0" parTransId="{113EB5E0-8841-4B27-A935-4CDB0A7E8DBE}" sibTransId="{BD3F4772-7A91-4E01-8C83-E262CDC5F050}"/>
    <dgm:cxn modelId="{20ACCCB5-002E-4ECC-9B4A-B3039AD497F6}" srcId="{3D3A7A5F-7612-4502-80EE-35BD0498941E}" destId="{E275DAEC-F70E-428D-88B7-00302BAD292B}" srcOrd="2" destOrd="0" parTransId="{EEDEDE0C-044F-44AD-BA71-E443649BC05F}" sibTransId="{3A313149-7DD8-4A12-B009-11D7DD68D2F0}"/>
    <dgm:cxn modelId="{B1B1D1DF-5864-4003-BFA0-211A1D819746}" type="presOf" srcId="{B60FAA91-76AC-46A5-97B6-D5A79BCA6C29}" destId="{6313DAEA-DFD9-4AB3-BD76-3B218050D57C}" srcOrd="0" destOrd="0" presId="urn:microsoft.com/office/officeart/2005/8/layout/chevron2"/>
    <dgm:cxn modelId="{AADD9DE2-52B4-4E85-B5AE-0608BF6EF821}" srcId="{BA795AEC-84A2-45BD-AAAC-06F4BEA2CD3E}" destId="{BED67460-EF3A-4486-8EE0-2D38F7F27DA8}" srcOrd="0" destOrd="0" parTransId="{B6BA687A-78FB-4DAD-90FB-0478FE0EE0DE}" sibTransId="{9DEE0214-4271-4D1E-BFF7-F31C5B6312D9}"/>
    <dgm:cxn modelId="{010D91EF-0CFA-4D2D-ABAE-0F3B6208FFA7}" type="presOf" srcId="{FE58D628-7E37-4666-B164-2448DCFBDF91}" destId="{0ECF4DAC-E981-47F8-B8CA-F5A877FECB5B}" srcOrd="0" destOrd="0" presId="urn:microsoft.com/office/officeart/2005/8/layout/chevron2"/>
    <dgm:cxn modelId="{B45B7BFB-206C-4666-A030-29E137869AE1}" type="presOf" srcId="{BED67460-EF3A-4486-8EE0-2D38F7F27DA8}" destId="{952635DA-636E-4355-81B5-BBC0C4B232B5}" srcOrd="0" destOrd="0" presId="urn:microsoft.com/office/officeart/2005/8/layout/chevron2"/>
    <dgm:cxn modelId="{9AE4148E-EC7A-4E1A-A9AD-5D4587FEE858}" type="presParOf" srcId="{20460046-CC15-49B3-BFEF-C6F53ADA9A98}" destId="{3D4DAE2F-595F-4AFA-920C-8A6ABDC919E9}" srcOrd="0" destOrd="0" presId="urn:microsoft.com/office/officeart/2005/8/layout/chevron2"/>
    <dgm:cxn modelId="{56E1E82A-455D-4522-A7C3-E5090274F0A4}" type="presParOf" srcId="{3D4DAE2F-595F-4AFA-920C-8A6ABDC919E9}" destId="{BBE6E429-9EED-41C2-BA5E-6C26BBED2F81}" srcOrd="0" destOrd="0" presId="urn:microsoft.com/office/officeart/2005/8/layout/chevron2"/>
    <dgm:cxn modelId="{EBA26504-5FD5-4AD4-8999-DDD7BED8BE7C}" type="presParOf" srcId="{3D4DAE2F-595F-4AFA-920C-8A6ABDC919E9}" destId="{952635DA-636E-4355-81B5-BBC0C4B232B5}" srcOrd="1" destOrd="0" presId="urn:microsoft.com/office/officeart/2005/8/layout/chevron2"/>
    <dgm:cxn modelId="{7B380DBB-C43B-4F12-9BF3-A20839DDA7D8}" type="presParOf" srcId="{20460046-CC15-49B3-BFEF-C6F53ADA9A98}" destId="{25CE9C83-AC7E-4325-B4DD-BE6FC1B29809}" srcOrd="1" destOrd="0" presId="urn:microsoft.com/office/officeart/2005/8/layout/chevron2"/>
    <dgm:cxn modelId="{60329144-D377-4C74-AD16-1B831CD4BEF5}" type="presParOf" srcId="{20460046-CC15-49B3-BFEF-C6F53ADA9A98}" destId="{63F05146-2E41-4E92-82D1-EBED2271B057}" srcOrd="2" destOrd="0" presId="urn:microsoft.com/office/officeart/2005/8/layout/chevron2"/>
    <dgm:cxn modelId="{FFFD0EE8-C1F5-4B31-95CD-BD3B87C05FCF}" type="presParOf" srcId="{63F05146-2E41-4E92-82D1-EBED2271B057}" destId="{0ECF4DAC-E981-47F8-B8CA-F5A877FECB5B}" srcOrd="0" destOrd="0" presId="urn:microsoft.com/office/officeart/2005/8/layout/chevron2"/>
    <dgm:cxn modelId="{6B279F3A-9F0A-466A-98AB-BB5D96BA3BC5}" type="presParOf" srcId="{63F05146-2E41-4E92-82D1-EBED2271B057}" destId="{10E0D259-8C71-43FC-983A-3532973BBE80}" srcOrd="1" destOrd="0" presId="urn:microsoft.com/office/officeart/2005/8/layout/chevron2"/>
    <dgm:cxn modelId="{E79ADAB8-CD95-44A7-AD36-9BB277FF86D0}" type="presParOf" srcId="{20460046-CC15-49B3-BFEF-C6F53ADA9A98}" destId="{F67EA13A-A9B2-4007-8143-FA76A5C5BACD}" srcOrd="3" destOrd="0" presId="urn:microsoft.com/office/officeart/2005/8/layout/chevron2"/>
    <dgm:cxn modelId="{ABFEE8F9-5215-49D0-8162-746630EA4D0A}" type="presParOf" srcId="{20460046-CC15-49B3-BFEF-C6F53ADA9A98}" destId="{397DEEAA-89FF-4F24-9E72-13088D99A73B}" srcOrd="4" destOrd="0" presId="urn:microsoft.com/office/officeart/2005/8/layout/chevron2"/>
    <dgm:cxn modelId="{80BB49CA-9D08-47D0-ACB2-89A066B26EE0}" type="presParOf" srcId="{397DEEAA-89FF-4F24-9E72-13088D99A73B}" destId="{F4D9EC56-AB49-4B5A-9D46-20AD64D56D95}" srcOrd="0" destOrd="0" presId="urn:microsoft.com/office/officeart/2005/8/layout/chevron2"/>
    <dgm:cxn modelId="{170D9FB5-6A15-4AB8-9B24-12326110B48C}" type="presParOf" srcId="{397DEEAA-89FF-4F24-9E72-13088D99A73B}" destId="{6313DAEA-DFD9-4AB3-BD76-3B218050D57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DED7EB-94B0-4652-A576-FC9C88E30C38}" type="doc">
      <dgm:prSet loTypeId="urn:microsoft.com/office/officeart/2005/8/layout/target3" loCatId="list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DB2CBB9C-8D17-42F7-9D3F-925D477897A1}">
      <dgm:prSet phldrT="[文字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rPr>
            <a:t>學生個人特質、能力、興趣</a:t>
          </a:r>
        </a:p>
      </dgm:t>
    </dgm:pt>
    <dgm:pt modelId="{FAE52A64-9A67-4283-8365-D8CD8B5B21A8}" type="parTrans" cxnId="{71E38F64-2324-40CF-A41A-0782FD56C202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B1FDEBCF-F56E-46A1-A6E8-BEAF31FE15DC}" type="sibTrans" cxnId="{71E38F64-2324-40CF-A41A-0782FD56C202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CB935B6A-E4E1-49FA-A893-C9A4E4E9A01D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zh-TW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rPr>
            <a:t>自我覺察及生涯探索歷程</a:t>
          </a:r>
          <a:endParaRPr lang="en-US" altLang="zh-TW" sz="36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繁黑體 Std B" pitchFamily="34" charset="-120"/>
            <a:ea typeface="Adobe 繁黑體 Std B" pitchFamily="34" charset="-120"/>
          </a:endParaRPr>
        </a:p>
      </dgm:t>
    </dgm:pt>
    <dgm:pt modelId="{F74D11AA-FFEB-4F64-9985-592612F93B4C}" type="parTrans" cxnId="{91144CB4-CA09-4A03-B6E3-01B53CBFE62B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26B0D3B6-4E33-4B50-8897-57393A9DAA91}" type="sibTrans" cxnId="{91144CB4-CA09-4A03-B6E3-01B53CBFE62B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8BCD9CB2-BB31-40F3-8395-8C8AE8AEA47F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zh-TW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rPr>
            <a:t>國中學生生涯輔導紀錄手冊</a:t>
          </a:r>
          <a:endParaRPr lang="en-US" altLang="zh-TW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繁黑體 Std B" pitchFamily="34" charset="-120"/>
            <a:ea typeface="Adobe 繁黑體 Std B" pitchFamily="34" charset="-120"/>
          </a:endParaRPr>
        </a:p>
      </dgm:t>
    </dgm:pt>
    <dgm:pt modelId="{CCBE3059-C1E4-4C44-BE5E-CFD54122F102}" type="parTrans" cxnId="{32092E62-57E0-4892-9D8F-61AEEC13A49E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6C1F630C-4D45-4187-9A9A-6CBF8FC0AD5D}" type="sibTrans" cxnId="{32092E62-57E0-4892-9D8F-61AEEC13A49E}">
      <dgm:prSet/>
      <dgm:spPr/>
      <dgm:t>
        <a:bodyPr/>
        <a:lstStyle/>
        <a:p>
          <a:endParaRPr lang="zh-TW" altLang="en-US">
            <a:latin typeface="Adobe 繁黑體 Std B" pitchFamily="34" charset="-120"/>
            <a:ea typeface="Adobe 繁黑體 Std B" pitchFamily="34" charset="-120"/>
          </a:endParaRPr>
        </a:p>
      </dgm:t>
    </dgm:pt>
    <dgm:pt modelId="{9D8983B4-539E-4CF3-B9A0-14C3E2954126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zh-TW" alt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rPr>
            <a:t>成長背景與家長期待</a:t>
          </a:r>
          <a:endParaRPr lang="en-US" altLang="zh-TW" sz="3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繁黑體 Std B" pitchFamily="34" charset="-120"/>
            <a:ea typeface="Adobe 繁黑體 Std B" pitchFamily="34" charset="-120"/>
          </a:endParaRPr>
        </a:p>
      </dgm:t>
    </dgm:pt>
    <dgm:pt modelId="{0982113F-D55E-493F-8395-EC4D6CA00B10}" type="parTrans" cxnId="{922B8B4B-7FC2-48B0-96ED-6C0532E28B19}">
      <dgm:prSet/>
      <dgm:spPr/>
      <dgm:t>
        <a:bodyPr/>
        <a:lstStyle/>
        <a:p>
          <a:endParaRPr lang="zh-TW" altLang="en-US"/>
        </a:p>
      </dgm:t>
    </dgm:pt>
    <dgm:pt modelId="{6FDD356B-D409-41C7-8B68-B0008389BB94}" type="sibTrans" cxnId="{922B8B4B-7FC2-48B0-96ED-6C0532E28B19}">
      <dgm:prSet/>
      <dgm:spPr/>
      <dgm:t>
        <a:bodyPr/>
        <a:lstStyle/>
        <a:p>
          <a:endParaRPr lang="zh-TW" altLang="en-US"/>
        </a:p>
      </dgm:t>
    </dgm:pt>
    <dgm:pt modelId="{02435530-D8BB-463C-AA58-41804F4B5294}">
      <dgm:prSet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zh-TW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rPr>
            <a:t>生涯檔案</a:t>
          </a:r>
          <a:endParaRPr lang="en-US" altLang="zh-TW" sz="36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繁黑體 Std B" pitchFamily="34" charset="-120"/>
            <a:ea typeface="Adobe 繁黑體 Std B" pitchFamily="34" charset="-120"/>
          </a:endParaRPr>
        </a:p>
      </dgm:t>
    </dgm:pt>
    <dgm:pt modelId="{29A7C1A7-A9FA-4D30-9321-409047145832}" type="parTrans" cxnId="{2CBDC952-2D0F-41C5-AF3B-ADF69F457B27}">
      <dgm:prSet/>
      <dgm:spPr/>
      <dgm:t>
        <a:bodyPr/>
        <a:lstStyle/>
        <a:p>
          <a:endParaRPr lang="zh-TW" altLang="en-US"/>
        </a:p>
      </dgm:t>
    </dgm:pt>
    <dgm:pt modelId="{E018987F-D33B-40A9-9B6A-5471C73C80AD}" type="sibTrans" cxnId="{2CBDC952-2D0F-41C5-AF3B-ADF69F457B27}">
      <dgm:prSet/>
      <dgm:spPr/>
      <dgm:t>
        <a:bodyPr/>
        <a:lstStyle/>
        <a:p>
          <a:endParaRPr lang="zh-TW" altLang="en-US"/>
        </a:p>
      </dgm:t>
    </dgm:pt>
    <dgm:pt modelId="{912A932C-06D9-41A0-8C97-6B05576CB6A3}" type="pres">
      <dgm:prSet presAssocID="{4ADED7EB-94B0-4652-A576-FC9C88E30C3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0502D24-771F-432A-B695-3D897BC8F479}" type="pres">
      <dgm:prSet presAssocID="{DB2CBB9C-8D17-42F7-9D3F-925D477897A1}" presName="circle1" presStyleLbl="node1" presStyleIdx="0" presStyleCnt="5"/>
      <dgm:spPr>
        <a:solidFill>
          <a:schemeClr val="accent6">
            <a:lumMod val="75000"/>
          </a:schemeClr>
        </a:solidFill>
      </dgm:spPr>
    </dgm:pt>
    <dgm:pt modelId="{C63C6240-D1AE-4600-A2A1-64CA749BD3D2}" type="pres">
      <dgm:prSet presAssocID="{DB2CBB9C-8D17-42F7-9D3F-925D477897A1}" presName="space" presStyleCnt="0"/>
      <dgm:spPr/>
    </dgm:pt>
    <dgm:pt modelId="{6B205877-69BB-4992-B38E-E23AB6473A4C}" type="pres">
      <dgm:prSet presAssocID="{DB2CBB9C-8D17-42F7-9D3F-925D477897A1}" presName="rect1" presStyleLbl="alignAcc1" presStyleIdx="0" presStyleCnt="5"/>
      <dgm:spPr/>
    </dgm:pt>
    <dgm:pt modelId="{1331511B-D4D1-49CB-8762-810154FF1CAD}" type="pres">
      <dgm:prSet presAssocID="{CB935B6A-E4E1-49FA-A893-C9A4E4E9A01D}" presName="vertSpace2" presStyleLbl="node1" presStyleIdx="0" presStyleCnt="5"/>
      <dgm:spPr/>
    </dgm:pt>
    <dgm:pt modelId="{A60DB8EC-5122-49F8-9F5E-2E1AFDEFEA02}" type="pres">
      <dgm:prSet presAssocID="{CB935B6A-E4E1-49FA-A893-C9A4E4E9A01D}" presName="circle2" presStyleLbl="node1" presStyleIdx="1" presStyleCnt="5"/>
      <dgm:spPr/>
    </dgm:pt>
    <dgm:pt modelId="{1BDE4CE8-D63F-4BF6-8C63-65974327F6C2}" type="pres">
      <dgm:prSet presAssocID="{CB935B6A-E4E1-49FA-A893-C9A4E4E9A01D}" presName="rect2" presStyleLbl="alignAcc1" presStyleIdx="1" presStyleCnt="5"/>
      <dgm:spPr/>
    </dgm:pt>
    <dgm:pt modelId="{8BE344DC-F043-4064-B905-14305029B061}" type="pres">
      <dgm:prSet presAssocID="{8BCD9CB2-BB31-40F3-8395-8C8AE8AEA47F}" presName="vertSpace3" presStyleLbl="node1" presStyleIdx="1" presStyleCnt="5"/>
      <dgm:spPr/>
    </dgm:pt>
    <dgm:pt modelId="{72DF94C4-368E-4084-AAEF-6A27E5C22B57}" type="pres">
      <dgm:prSet presAssocID="{8BCD9CB2-BB31-40F3-8395-8C8AE8AEA47F}" presName="circle3" presStyleLbl="node1" presStyleIdx="2" presStyleCnt="5"/>
      <dgm:spPr/>
    </dgm:pt>
    <dgm:pt modelId="{2BF77710-0A5C-4D72-8418-C0EF72C7798E}" type="pres">
      <dgm:prSet presAssocID="{8BCD9CB2-BB31-40F3-8395-8C8AE8AEA47F}" presName="rect3" presStyleLbl="alignAcc1" presStyleIdx="2" presStyleCnt="5"/>
      <dgm:spPr/>
    </dgm:pt>
    <dgm:pt modelId="{2A9A6C6F-2AB9-42B5-9B4C-ED20F18BBA3F}" type="pres">
      <dgm:prSet presAssocID="{02435530-D8BB-463C-AA58-41804F4B5294}" presName="vertSpace4" presStyleLbl="node1" presStyleIdx="2" presStyleCnt="5"/>
      <dgm:spPr/>
    </dgm:pt>
    <dgm:pt modelId="{F1179B17-C9B4-4417-8E54-A3BD982DCBCF}" type="pres">
      <dgm:prSet presAssocID="{02435530-D8BB-463C-AA58-41804F4B5294}" presName="circle4" presStyleLbl="node1" presStyleIdx="3" presStyleCnt="5"/>
      <dgm:spPr/>
    </dgm:pt>
    <dgm:pt modelId="{181AE565-3545-418A-9CE9-5F34A9DA5B3B}" type="pres">
      <dgm:prSet presAssocID="{02435530-D8BB-463C-AA58-41804F4B5294}" presName="rect4" presStyleLbl="alignAcc1" presStyleIdx="3" presStyleCnt="5"/>
      <dgm:spPr/>
    </dgm:pt>
    <dgm:pt modelId="{39107A58-E890-4EED-8910-E9F2DDE150A8}" type="pres">
      <dgm:prSet presAssocID="{9D8983B4-539E-4CF3-B9A0-14C3E2954126}" presName="vertSpace5" presStyleLbl="node1" presStyleIdx="3" presStyleCnt="5"/>
      <dgm:spPr/>
    </dgm:pt>
    <dgm:pt modelId="{C7F34E13-41D2-4312-A295-F36C9706C158}" type="pres">
      <dgm:prSet presAssocID="{9D8983B4-539E-4CF3-B9A0-14C3E2954126}" presName="circle5" presStyleLbl="node1" presStyleIdx="4" presStyleCnt="5"/>
      <dgm:spPr/>
    </dgm:pt>
    <dgm:pt modelId="{B2045E14-692F-44B1-8475-28843B0ABCEF}" type="pres">
      <dgm:prSet presAssocID="{9D8983B4-539E-4CF3-B9A0-14C3E2954126}" presName="rect5" presStyleLbl="alignAcc1" presStyleIdx="4" presStyleCnt="5"/>
      <dgm:spPr/>
    </dgm:pt>
    <dgm:pt modelId="{4E891975-F07B-4313-8C04-D1C6D85491E8}" type="pres">
      <dgm:prSet presAssocID="{DB2CBB9C-8D17-42F7-9D3F-925D477897A1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199010EB-071D-498F-A900-849CE223602D}" type="pres">
      <dgm:prSet presAssocID="{CB935B6A-E4E1-49FA-A893-C9A4E4E9A01D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A8C70D63-96F9-44FE-B174-BD7C742FE7D8}" type="pres">
      <dgm:prSet presAssocID="{8BCD9CB2-BB31-40F3-8395-8C8AE8AEA47F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671CB80D-4DB8-4C95-B1A1-11A16E6211C9}" type="pres">
      <dgm:prSet presAssocID="{02435530-D8BB-463C-AA58-41804F4B5294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C99F7746-50B4-4E14-8EDC-D83BAB558F1B}" type="pres">
      <dgm:prSet presAssocID="{9D8983B4-539E-4CF3-B9A0-14C3E2954126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33184A22-BF17-4465-828F-A6A63DBA9B5A}" type="presOf" srcId="{9D8983B4-539E-4CF3-B9A0-14C3E2954126}" destId="{C99F7746-50B4-4E14-8EDC-D83BAB558F1B}" srcOrd="1" destOrd="0" presId="urn:microsoft.com/office/officeart/2005/8/layout/target3"/>
    <dgm:cxn modelId="{EF7F4061-A9B8-4C9E-8755-71F3666B5FBF}" type="presOf" srcId="{02435530-D8BB-463C-AA58-41804F4B5294}" destId="{671CB80D-4DB8-4C95-B1A1-11A16E6211C9}" srcOrd="1" destOrd="0" presId="urn:microsoft.com/office/officeart/2005/8/layout/target3"/>
    <dgm:cxn modelId="{32092E62-57E0-4892-9D8F-61AEEC13A49E}" srcId="{4ADED7EB-94B0-4652-A576-FC9C88E30C38}" destId="{8BCD9CB2-BB31-40F3-8395-8C8AE8AEA47F}" srcOrd="2" destOrd="0" parTransId="{CCBE3059-C1E4-4C44-BE5E-CFD54122F102}" sibTransId="{6C1F630C-4D45-4187-9A9A-6CBF8FC0AD5D}"/>
    <dgm:cxn modelId="{71E38F64-2324-40CF-A41A-0782FD56C202}" srcId="{4ADED7EB-94B0-4652-A576-FC9C88E30C38}" destId="{DB2CBB9C-8D17-42F7-9D3F-925D477897A1}" srcOrd="0" destOrd="0" parTransId="{FAE52A64-9A67-4283-8365-D8CD8B5B21A8}" sibTransId="{B1FDEBCF-F56E-46A1-A6E8-BEAF31FE15DC}"/>
    <dgm:cxn modelId="{A1550045-15D8-4E1E-B119-E7205E5A3B95}" type="presOf" srcId="{02435530-D8BB-463C-AA58-41804F4B5294}" destId="{181AE565-3545-418A-9CE9-5F34A9DA5B3B}" srcOrd="0" destOrd="0" presId="urn:microsoft.com/office/officeart/2005/8/layout/target3"/>
    <dgm:cxn modelId="{922B8B4B-7FC2-48B0-96ED-6C0532E28B19}" srcId="{4ADED7EB-94B0-4652-A576-FC9C88E30C38}" destId="{9D8983B4-539E-4CF3-B9A0-14C3E2954126}" srcOrd="4" destOrd="0" parTransId="{0982113F-D55E-493F-8395-EC4D6CA00B10}" sibTransId="{6FDD356B-D409-41C7-8B68-B0008389BB94}"/>
    <dgm:cxn modelId="{91995F6F-14F4-47EF-B7B3-7B34B5A7010A}" type="presOf" srcId="{DB2CBB9C-8D17-42F7-9D3F-925D477897A1}" destId="{6B205877-69BB-4992-B38E-E23AB6473A4C}" srcOrd="0" destOrd="0" presId="urn:microsoft.com/office/officeart/2005/8/layout/target3"/>
    <dgm:cxn modelId="{2CBDC952-2D0F-41C5-AF3B-ADF69F457B27}" srcId="{4ADED7EB-94B0-4652-A576-FC9C88E30C38}" destId="{02435530-D8BB-463C-AA58-41804F4B5294}" srcOrd="3" destOrd="0" parTransId="{29A7C1A7-A9FA-4D30-9321-409047145832}" sibTransId="{E018987F-D33B-40A9-9B6A-5471C73C80AD}"/>
    <dgm:cxn modelId="{D7CB6B56-5A68-4E8E-9BAB-C61AD2DBBD04}" type="presOf" srcId="{9D8983B4-539E-4CF3-B9A0-14C3E2954126}" destId="{B2045E14-692F-44B1-8475-28843B0ABCEF}" srcOrd="0" destOrd="0" presId="urn:microsoft.com/office/officeart/2005/8/layout/target3"/>
    <dgm:cxn modelId="{E2306482-BF65-4015-902C-37EA6482E3F9}" type="presOf" srcId="{8BCD9CB2-BB31-40F3-8395-8C8AE8AEA47F}" destId="{2BF77710-0A5C-4D72-8418-C0EF72C7798E}" srcOrd="0" destOrd="0" presId="urn:microsoft.com/office/officeart/2005/8/layout/target3"/>
    <dgm:cxn modelId="{0AE42A85-CF95-413B-9F5D-1A5E5A88ADBE}" type="presOf" srcId="{CB935B6A-E4E1-49FA-A893-C9A4E4E9A01D}" destId="{199010EB-071D-498F-A900-849CE223602D}" srcOrd="1" destOrd="0" presId="urn:microsoft.com/office/officeart/2005/8/layout/target3"/>
    <dgm:cxn modelId="{DD70828A-C6BB-414E-B994-1009C67F11E9}" type="presOf" srcId="{CB935B6A-E4E1-49FA-A893-C9A4E4E9A01D}" destId="{1BDE4CE8-D63F-4BF6-8C63-65974327F6C2}" srcOrd="0" destOrd="0" presId="urn:microsoft.com/office/officeart/2005/8/layout/target3"/>
    <dgm:cxn modelId="{91144CB4-CA09-4A03-B6E3-01B53CBFE62B}" srcId="{4ADED7EB-94B0-4652-A576-FC9C88E30C38}" destId="{CB935B6A-E4E1-49FA-A893-C9A4E4E9A01D}" srcOrd="1" destOrd="0" parTransId="{F74D11AA-FFEB-4F64-9985-592612F93B4C}" sibTransId="{26B0D3B6-4E33-4B50-8897-57393A9DAA91}"/>
    <dgm:cxn modelId="{7B1453B8-664D-4E4E-A77B-AE6E767DBD34}" type="presOf" srcId="{8BCD9CB2-BB31-40F3-8395-8C8AE8AEA47F}" destId="{A8C70D63-96F9-44FE-B174-BD7C742FE7D8}" srcOrd="1" destOrd="0" presId="urn:microsoft.com/office/officeart/2005/8/layout/target3"/>
    <dgm:cxn modelId="{5BB6B6D9-F0B3-4707-B93B-B3C138843484}" type="presOf" srcId="{4ADED7EB-94B0-4652-A576-FC9C88E30C38}" destId="{912A932C-06D9-41A0-8C97-6B05576CB6A3}" srcOrd="0" destOrd="0" presId="urn:microsoft.com/office/officeart/2005/8/layout/target3"/>
    <dgm:cxn modelId="{D76F43F7-2172-462F-AB9F-D110ACE01FE6}" type="presOf" srcId="{DB2CBB9C-8D17-42F7-9D3F-925D477897A1}" destId="{4E891975-F07B-4313-8C04-D1C6D85491E8}" srcOrd="1" destOrd="0" presId="urn:microsoft.com/office/officeart/2005/8/layout/target3"/>
    <dgm:cxn modelId="{918F42C6-98AA-4CA1-9B4F-517A0E13A75D}" type="presParOf" srcId="{912A932C-06D9-41A0-8C97-6B05576CB6A3}" destId="{F0502D24-771F-432A-B695-3D897BC8F479}" srcOrd="0" destOrd="0" presId="urn:microsoft.com/office/officeart/2005/8/layout/target3"/>
    <dgm:cxn modelId="{89AEB3CC-FB12-4A68-B1CF-373381319130}" type="presParOf" srcId="{912A932C-06D9-41A0-8C97-6B05576CB6A3}" destId="{C63C6240-D1AE-4600-A2A1-64CA749BD3D2}" srcOrd="1" destOrd="0" presId="urn:microsoft.com/office/officeart/2005/8/layout/target3"/>
    <dgm:cxn modelId="{7597A20F-967F-4C89-88EC-B51532A2DE93}" type="presParOf" srcId="{912A932C-06D9-41A0-8C97-6B05576CB6A3}" destId="{6B205877-69BB-4992-B38E-E23AB6473A4C}" srcOrd="2" destOrd="0" presId="urn:microsoft.com/office/officeart/2005/8/layout/target3"/>
    <dgm:cxn modelId="{0AD67385-12B3-4648-A215-1106960A4A2F}" type="presParOf" srcId="{912A932C-06D9-41A0-8C97-6B05576CB6A3}" destId="{1331511B-D4D1-49CB-8762-810154FF1CAD}" srcOrd="3" destOrd="0" presId="urn:microsoft.com/office/officeart/2005/8/layout/target3"/>
    <dgm:cxn modelId="{87A6FECC-BF11-4AD5-9E25-E199467DE6BF}" type="presParOf" srcId="{912A932C-06D9-41A0-8C97-6B05576CB6A3}" destId="{A60DB8EC-5122-49F8-9F5E-2E1AFDEFEA02}" srcOrd="4" destOrd="0" presId="urn:microsoft.com/office/officeart/2005/8/layout/target3"/>
    <dgm:cxn modelId="{A2308522-E3F2-449D-97D7-9B55E8347169}" type="presParOf" srcId="{912A932C-06D9-41A0-8C97-6B05576CB6A3}" destId="{1BDE4CE8-D63F-4BF6-8C63-65974327F6C2}" srcOrd="5" destOrd="0" presId="urn:microsoft.com/office/officeart/2005/8/layout/target3"/>
    <dgm:cxn modelId="{684CC971-28A6-400D-B29B-7BB57C14D7A3}" type="presParOf" srcId="{912A932C-06D9-41A0-8C97-6B05576CB6A3}" destId="{8BE344DC-F043-4064-B905-14305029B061}" srcOrd="6" destOrd="0" presId="urn:microsoft.com/office/officeart/2005/8/layout/target3"/>
    <dgm:cxn modelId="{7E3A5C3B-6695-450C-A604-B5DB93B303BA}" type="presParOf" srcId="{912A932C-06D9-41A0-8C97-6B05576CB6A3}" destId="{72DF94C4-368E-4084-AAEF-6A27E5C22B57}" srcOrd="7" destOrd="0" presId="urn:microsoft.com/office/officeart/2005/8/layout/target3"/>
    <dgm:cxn modelId="{DFB1CBE4-31C0-4DB7-8BA9-8BF0AD0161C3}" type="presParOf" srcId="{912A932C-06D9-41A0-8C97-6B05576CB6A3}" destId="{2BF77710-0A5C-4D72-8418-C0EF72C7798E}" srcOrd="8" destOrd="0" presId="urn:microsoft.com/office/officeart/2005/8/layout/target3"/>
    <dgm:cxn modelId="{CB626FC6-1BE6-4A5A-B038-800F148FE3FE}" type="presParOf" srcId="{912A932C-06D9-41A0-8C97-6B05576CB6A3}" destId="{2A9A6C6F-2AB9-42B5-9B4C-ED20F18BBA3F}" srcOrd="9" destOrd="0" presId="urn:microsoft.com/office/officeart/2005/8/layout/target3"/>
    <dgm:cxn modelId="{0835CF91-ABCB-4C3B-AA55-4C1C218AACBF}" type="presParOf" srcId="{912A932C-06D9-41A0-8C97-6B05576CB6A3}" destId="{F1179B17-C9B4-4417-8E54-A3BD982DCBCF}" srcOrd="10" destOrd="0" presId="urn:microsoft.com/office/officeart/2005/8/layout/target3"/>
    <dgm:cxn modelId="{6B414CC7-5D59-4980-A189-2BA80F475FF1}" type="presParOf" srcId="{912A932C-06D9-41A0-8C97-6B05576CB6A3}" destId="{181AE565-3545-418A-9CE9-5F34A9DA5B3B}" srcOrd="11" destOrd="0" presId="urn:microsoft.com/office/officeart/2005/8/layout/target3"/>
    <dgm:cxn modelId="{EF25FD02-04FD-4D8A-A623-BA9349991AD0}" type="presParOf" srcId="{912A932C-06D9-41A0-8C97-6B05576CB6A3}" destId="{39107A58-E890-4EED-8910-E9F2DDE150A8}" srcOrd="12" destOrd="0" presId="urn:microsoft.com/office/officeart/2005/8/layout/target3"/>
    <dgm:cxn modelId="{97E1E2F7-3589-459C-8791-4845F3E4412A}" type="presParOf" srcId="{912A932C-06D9-41A0-8C97-6B05576CB6A3}" destId="{C7F34E13-41D2-4312-A295-F36C9706C158}" srcOrd="13" destOrd="0" presId="urn:microsoft.com/office/officeart/2005/8/layout/target3"/>
    <dgm:cxn modelId="{C5E9D0C6-4B38-4B6C-B9D6-6C0FA4DAB55A}" type="presParOf" srcId="{912A932C-06D9-41A0-8C97-6B05576CB6A3}" destId="{B2045E14-692F-44B1-8475-28843B0ABCEF}" srcOrd="14" destOrd="0" presId="urn:microsoft.com/office/officeart/2005/8/layout/target3"/>
    <dgm:cxn modelId="{421252DF-5D79-415E-B596-AAC47CE23733}" type="presParOf" srcId="{912A932C-06D9-41A0-8C97-6B05576CB6A3}" destId="{4E891975-F07B-4313-8C04-D1C6D85491E8}" srcOrd="15" destOrd="0" presId="urn:microsoft.com/office/officeart/2005/8/layout/target3"/>
    <dgm:cxn modelId="{F397C0C9-7C52-4752-B607-74F4B1ADB3A6}" type="presParOf" srcId="{912A932C-06D9-41A0-8C97-6B05576CB6A3}" destId="{199010EB-071D-498F-A900-849CE223602D}" srcOrd="16" destOrd="0" presId="urn:microsoft.com/office/officeart/2005/8/layout/target3"/>
    <dgm:cxn modelId="{814A1319-E0E2-47BD-B7F9-6135E34AAC8B}" type="presParOf" srcId="{912A932C-06D9-41A0-8C97-6B05576CB6A3}" destId="{A8C70D63-96F9-44FE-B174-BD7C742FE7D8}" srcOrd="17" destOrd="0" presId="urn:microsoft.com/office/officeart/2005/8/layout/target3"/>
    <dgm:cxn modelId="{57D33A93-A64C-4496-AE8B-14152723F767}" type="presParOf" srcId="{912A932C-06D9-41A0-8C97-6B05576CB6A3}" destId="{671CB80D-4DB8-4C95-B1A1-11A16E6211C9}" srcOrd="18" destOrd="0" presId="urn:microsoft.com/office/officeart/2005/8/layout/target3"/>
    <dgm:cxn modelId="{BE03BF60-A435-4B90-9A0D-0418277C2953}" type="presParOf" srcId="{912A932C-06D9-41A0-8C97-6B05576CB6A3}" destId="{C99F7746-50B4-4E14-8EDC-D83BAB558F1B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DED7EB-94B0-4652-A576-FC9C88E30C38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01224FE-7EAB-4B59-8732-10876F140393}">
      <dgm:prSet custT="1"/>
      <dgm:spPr/>
      <dgm:t>
        <a:bodyPr/>
        <a:lstStyle/>
        <a:p>
          <a:r>
            <a:rPr lang="zh-TW" altLang="en-US" sz="3200" b="1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社區高中職就近入學獎學金</a:t>
          </a:r>
          <a:r>
            <a:rPr lang="en-US" altLang="zh-TW" sz="3200" b="1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3200" b="1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經濟考量</a:t>
          </a:r>
          <a:r>
            <a:rPr lang="en-US" altLang="zh-TW" sz="3200" b="1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</a:p>
      </dgm:t>
    </dgm:pt>
    <dgm:pt modelId="{09E394D7-ECBA-4176-B629-EA812470FFA9}" type="parTrans" cxnId="{61666C7B-3D9F-494C-8A48-74373024D134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8E81043-8753-4F44-A631-49057B5A4768}" type="sibTrans" cxnId="{61666C7B-3D9F-494C-8A48-74373024D134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9E0A280-0A8D-422F-8C1D-B337DAF1A354}">
      <dgm:prSet custT="1"/>
      <dgm:spPr/>
      <dgm:t>
        <a:bodyPr/>
        <a:lstStyle/>
        <a:p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高中職學習扶助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rPr>
            <a:t>學習弱勢協助</a:t>
          </a:r>
          <a:r>
            <a: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</a:p>
      </dgm:t>
    </dgm:pt>
    <dgm:pt modelId="{ECF18CA2-7DC7-48AA-B831-284FEDD1F5BE}" type="parTrans" cxnId="{08C083F7-8C89-4826-8195-BA5A31DD9CC8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D040FE0-6A75-41B1-8FA8-5CE2AECDB1CD}" type="sibTrans" cxnId="{08C083F7-8C89-4826-8195-BA5A31DD9CC8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4554EC5F-830F-4D87-AE37-EEA18F0C571C}">
      <dgm:prSet custT="1"/>
      <dgm:spPr/>
      <dgm:t>
        <a:bodyPr/>
        <a:lstStyle/>
        <a:p>
          <a:r>
            <a:rPr lang="zh-TW" altLang="en-US" sz="3200" b="1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身心障礙學生適性輔導安置</a:t>
          </a:r>
          <a:r>
            <a:rPr lang="en-US" altLang="zh-TW" sz="3200" b="1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3200" b="1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弱勢學生</a:t>
          </a:r>
          <a:r>
            <a:rPr lang="en-US" altLang="zh-TW" sz="3200" b="1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</a:p>
      </dgm:t>
    </dgm:pt>
    <dgm:pt modelId="{A8B4EABD-FE8E-4D1A-BF7A-80F9979CFDB3}" type="parTrans" cxnId="{9D94269A-1AB3-4FFD-8A7B-AE3AA21155E1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4B49895-9AE9-4F39-877D-C8BCB82FC8CA}" type="sibTrans" cxnId="{9D94269A-1AB3-4FFD-8A7B-AE3AA21155E1}">
      <dgm:prSet/>
      <dgm:spPr/>
      <dgm:t>
        <a:bodyPr/>
        <a:lstStyle/>
        <a:p>
          <a:endParaRPr lang="zh-TW" altLang="en-US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0077154-E3D6-4ADC-8202-B7EAC34EE5F4}" type="pres">
      <dgm:prSet presAssocID="{4ADED7EB-94B0-4652-A576-FC9C88E30C38}" presName="linear" presStyleCnt="0">
        <dgm:presLayoutVars>
          <dgm:dir/>
          <dgm:animLvl val="lvl"/>
          <dgm:resizeHandles val="exact"/>
        </dgm:presLayoutVars>
      </dgm:prSet>
      <dgm:spPr/>
    </dgm:pt>
    <dgm:pt modelId="{3690BF96-E1EB-4513-A51F-ABCD2B8D38E2}" type="pres">
      <dgm:prSet presAssocID="{801224FE-7EAB-4B59-8732-10876F140393}" presName="parentLin" presStyleCnt="0"/>
      <dgm:spPr/>
    </dgm:pt>
    <dgm:pt modelId="{AE68F0E5-5581-4AC3-9E03-A1310ADAE706}" type="pres">
      <dgm:prSet presAssocID="{801224FE-7EAB-4B59-8732-10876F140393}" presName="parentLeftMargin" presStyleLbl="node1" presStyleIdx="0" presStyleCnt="3"/>
      <dgm:spPr/>
    </dgm:pt>
    <dgm:pt modelId="{DAB6A2A4-595A-41FF-B2B1-7A9BEE85F55C}" type="pres">
      <dgm:prSet presAssocID="{801224FE-7EAB-4B59-8732-10876F140393}" presName="parentText" presStyleLbl="node1" presStyleIdx="0" presStyleCnt="3" custScaleX="142857">
        <dgm:presLayoutVars>
          <dgm:chMax val="0"/>
          <dgm:bulletEnabled val="1"/>
        </dgm:presLayoutVars>
      </dgm:prSet>
      <dgm:spPr/>
    </dgm:pt>
    <dgm:pt modelId="{95CAE227-7833-4D67-825B-046E62356C05}" type="pres">
      <dgm:prSet presAssocID="{801224FE-7EAB-4B59-8732-10876F140393}" presName="negativeSpace" presStyleCnt="0"/>
      <dgm:spPr/>
    </dgm:pt>
    <dgm:pt modelId="{A32AAD09-7620-43E1-8BF8-1B58B9C129F7}" type="pres">
      <dgm:prSet presAssocID="{801224FE-7EAB-4B59-8732-10876F140393}" presName="childText" presStyleLbl="conFgAcc1" presStyleIdx="0" presStyleCnt="3">
        <dgm:presLayoutVars>
          <dgm:bulletEnabled val="1"/>
        </dgm:presLayoutVars>
      </dgm:prSet>
      <dgm:spPr/>
    </dgm:pt>
    <dgm:pt modelId="{E0D40E4D-95FA-4FB6-B009-68EB551A95D9}" type="pres">
      <dgm:prSet presAssocID="{48E81043-8753-4F44-A631-49057B5A4768}" presName="spaceBetweenRectangles" presStyleCnt="0"/>
      <dgm:spPr/>
    </dgm:pt>
    <dgm:pt modelId="{90EE9CD1-E221-49FB-AD3D-AC3BD231EADB}" type="pres">
      <dgm:prSet presAssocID="{39E0A280-0A8D-422F-8C1D-B337DAF1A354}" presName="parentLin" presStyleCnt="0"/>
      <dgm:spPr/>
    </dgm:pt>
    <dgm:pt modelId="{D29D94E1-832E-45F2-947F-B5214CF4C52A}" type="pres">
      <dgm:prSet presAssocID="{39E0A280-0A8D-422F-8C1D-B337DAF1A354}" presName="parentLeftMargin" presStyleLbl="node1" presStyleIdx="0" presStyleCnt="3"/>
      <dgm:spPr/>
    </dgm:pt>
    <dgm:pt modelId="{39F4C37F-618F-4C14-9ACE-DF013487D3A8}" type="pres">
      <dgm:prSet presAssocID="{39E0A280-0A8D-422F-8C1D-B337DAF1A354}" presName="parentText" presStyleLbl="node1" presStyleIdx="1" presStyleCnt="3" custScaleX="142857">
        <dgm:presLayoutVars>
          <dgm:chMax val="0"/>
          <dgm:bulletEnabled val="1"/>
        </dgm:presLayoutVars>
      </dgm:prSet>
      <dgm:spPr/>
    </dgm:pt>
    <dgm:pt modelId="{663F5BF8-7A6D-49E0-BF0B-26DBEC489CC1}" type="pres">
      <dgm:prSet presAssocID="{39E0A280-0A8D-422F-8C1D-B337DAF1A354}" presName="negativeSpace" presStyleCnt="0"/>
      <dgm:spPr/>
    </dgm:pt>
    <dgm:pt modelId="{CA7A1F4C-41DD-4F58-9267-81004995B169}" type="pres">
      <dgm:prSet presAssocID="{39E0A280-0A8D-422F-8C1D-B337DAF1A354}" presName="childText" presStyleLbl="conFgAcc1" presStyleIdx="1" presStyleCnt="3">
        <dgm:presLayoutVars>
          <dgm:bulletEnabled val="1"/>
        </dgm:presLayoutVars>
      </dgm:prSet>
      <dgm:spPr/>
    </dgm:pt>
    <dgm:pt modelId="{B53883FF-E39C-43C9-9EBF-A82598F9454C}" type="pres">
      <dgm:prSet presAssocID="{DD040FE0-6A75-41B1-8FA8-5CE2AECDB1CD}" presName="spaceBetweenRectangles" presStyleCnt="0"/>
      <dgm:spPr/>
    </dgm:pt>
    <dgm:pt modelId="{F018E7C4-9AA5-4BA1-8B52-66D748E65988}" type="pres">
      <dgm:prSet presAssocID="{4554EC5F-830F-4D87-AE37-EEA18F0C571C}" presName="parentLin" presStyleCnt="0"/>
      <dgm:spPr/>
    </dgm:pt>
    <dgm:pt modelId="{96AFB7FC-63D4-4310-9CA2-7AE70EB94306}" type="pres">
      <dgm:prSet presAssocID="{4554EC5F-830F-4D87-AE37-EEA18F0C571C}" presName="parentLeftMargin" presStyleLbl="node1" presStyleIdx="1" presStyleCnt="3"/>
      <dgm:spPr/>
    </dgm:pt>
    <dgm:pt modelId="{9C2D5CD8-E735-4A64-81CC-31F4B92BF390}" type="pres">
      <dgm:prSet presAssocID="{4554EC5F-830F-4D87-AE37-EEA18F0C571C}" presName="parentText" presStyleLbl="node1" presStyleIdx="2" presStyleCnt="3" custScaleX="142857">
        <dgm:presLayoutVars>
          <dgm:chMax val="0"/>
          <dgm:bulletEnabled val="1"/>
        </dgm:presLayoutVars>
      </dgm:prSet>
      <dgm:spPr/>
    </dgm:pt>
    <dgm:pt modelId="{A2B1FD45-BB83-470B-9F26-89416A3FE457}" type="pres">
      <dgm:prSet presAssocID="{4554EC5F-830F-4D87-AE37-EEA18F0C571C}" presName="negativeSpace" presStyleCnt="0"/>
      <dgm:spPr/>
    </dgm:pt>
    <dgm:pt modelId="{D5658559-4A64-4808-9C34-005366080D28}" type="pres">
      <dgm:prSet presAssocID="{4554EC5F-830F-4D87-AE37-EEA18F0C571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F452408-E1D5-47DA-83B0-79C53856065D}" type="presOf" srcId="{39E0A280-0A8D-422F-8C1D-B337DAF1A354}" destId="{D29D94E1-832E-45F2-947F-B5214CF4C52A}" srcOrd="0" destOrd="0" presId="urn:microsoft.com/office/officeart/2005/8/layout/list1"/>
    <dgm:cxn modelId="{75BDD01C-9D04-41E9-9CC6-A7E5754EEF22}" type="presOf" srcId="{801224FE-7EAB-4B59-8732-10876F140393}" destId="{AE68F0E5-5581-4AC3-9E03-A1310ADAE706}" srcOrd="0" destOrd="0" presId="urn:microsoft.com/office/officeart/2005/8/layout/list1"/>
    <dgm:cxn modelId="{73281E43-766A-41B2-8D0E-5622B532E7AA}" type="presOf" srcId="{4554EC5F-830F-4D87-AE37-EEA18F0C571C}" destId="{96AFB7FC-63D4-4310-9CA2-7AE70EB94306}" srcOrd="0" destOrd="0" presId="urn:microsoft.com/office/officeart/2005/8/layout/list1"/>
    <dgm:cxn modelId="{B40E8D4D-3DBC-4FDD-BFE9-B690F09E6622}" type="presOf" srcId="{801224FE-7EAB-4B59-8732-10876F140393}" destId="{DAB6A2A4-595A-41FF-B2B1-7A9BEE85F55C}" srcOrd="1" destOrd="0" presId="urn:microsoft.com/office/officeart/2005/8/layout/list1"/>
    <dgm:cxn modelId="{61666C7B-3D9F-494C-8A48-74373024D134}" srcId="{4ADED7EB-94B0-4652-A576-FC9C88E30C38}" destId="{801224FE-7EAB-4B59-8732-10876F140393}" srcOrd="0" destOrd="0" parTransId="{09E394D7-ECBA-4176-B629-EA812470FFA9}" sibTransId="{48E81043-8753-4F44-A631-49057B5A4768}"/>
    <dgm:cxn modelId="{DB91707C-D8D5-4D74-96DE-C1D3AEC932B2}" type="presOf" srcId="{4554EC5F-830F-4D87-AE37-EEA18F0C571C}" destId="{9C2D5CD8-E735-4A64-81CC-31F4B92BF390}" srcOrd="1" destOrd="0" presId="urn:microsoft.com/office/officeart/2005/8/layout/list1"/>
    <dgm:cxn modelId="{9D94269A-1AB3-4FFD-8A7B-AE3AA21155E1}" srcId="{4ADED7EB-94B0-4652-A576-FC9C88E30C38}" destId="{4554EC5F-830F-4D87-AE37-EEA18F0C571C}" srcOrd="2" destOrd="0" parTransId="{A8B4EABD-FE8E-4D1A-BF7A-80F9979CFDB3}" sibTransId="{24B49895-9AE9-4F39-877D-C8BCB82FC8CA}"/>
    <dgm:cxn modelId="{51512FC9-4A52-438A-8DE1-FD2258E0AF93}" type="presOf" srcId="{39E0A280-0A8D-422F-8C1D-B337DAF1A354}" destId="{39F4C37F-618F-4C14-9ACE-DF013487D3A8}" srcOrd="1" destOrd="0" presId="urn:microsoft.com/office/officeart/2005/8/layout/list1"/>
    <dgm:cxn modelId="{06C79DEE-F03D-4C53-A434-935164331DEC}" type="presOf" srcId="{4ADED7EB-94B0-4652-A576-FC9C88E30C38}" destId="{60077154-E3D6-4ADC-8202-B7EAC34EE5F4}" srcOrd="0" destOrd="0" presId="urn:microsoft.com/office/officeart/2005/8/layout/list1"/>
    <dgm:cxn modelId="{08C083F7-8C89-4826-8195-BA5A31DD9CC8}" srcId="{4ADED7EB-94B0-4652-A576-FC9C88E30C38}" destId="{39E0A280-0A8D-422F-8C1D-B337DAF1A354}" srcOrd="1" destOrd="0" parTransId="{ECF18CA2-7DC7-48AA-B831-284FEDD1F5BE}" sibTransId="{DD040FE0-6A75-41B1-8FA8-5CE2AECDB1CD}"/>
    <dgm:cxn modelId="{600482DE-3EF4-4E91-BA20-408BDC63B053}" type="presParOf" srcId="{60077154-E3D6-4ADC-8202-B7EAC34EE5F4}" destId="{3690BF96-E1EB-4513-A51F-ABCD2B8D38E2}" srcOrd="0" destOrd="0" presId="urn:microsoft.com/office/officeart/2005/8/layout/list1"/>
    <dgm:cxn modelId="{30E59864-B33A-4DB9-BBFC-2C84D5675901}" type="presParOf" srcId="{3690BF96-E1EB-4513-A51F-ABCD2B8D38E2}" destId="{AE68F0E5-5581-4AC3-9E03-A1310ADAE706}" srcOrd="0" destOrd="0" presId="urn:microsoft.com/office/officeart/2005/8/layout/list1"/>
    <dgm:cxn modelId="{69AFFAF0-2B11-4B77-BC0C-4A8B8B6112B2}" type="presParOf" srcId="{3690BF96-E1EB-4513-A51F-ABCD2B8D38E2}" destId="{DAB6A2A4-595A-41FF-B2B1-7A9BEE85F55C}" srcOrd="1" destOrd="0" presId="urn:microsoft.com/office/officeart/2005/8/layout/list1"/>
    <dgm:cxn modelId="{8A02D111-8452-4FFB-B137-ABB464876ADD}" type="presParOf" srcId="{60077154-E3D6-4ADC-8202-B7EAC34EE5F4}" destId="{95CAE227-7833-4D67-825B-046E62356C05}" srcOrd="1" destOrd="0" presId="urn:microsoft.com/office/officeart/2005/8/layout/list1"/>
    <dgm:cxn modelId="{EEE40C4C-A116-4A61-B69B-AE4B830E4178}" type="presParOf" srcId="{60077154-E3D6-4ADC-8202-B7EAC34EE5F4}" destId="{A32AAD09-7620-43E1-8BF8-1B58B9C129F7}" srcOrd="2" destOrd="0" presId="urn:microsoft.com/office/officeart/2005/8/layout/list1"/>
    <dgm:cxn modelId="{73343B22-5FEA-4F14-92F0-BC9642658C7C}" type="presParOf" srcId="{60077154-E3D6-4ADC-8202-B7EAC34EE5F4}" destId="{E0D40E4D-95FA-4FB6-B009-68EB551A95D9}" srcOrd="3" destOrd="0" presId="urn:microsoft.com/office/officeart/2005/8/layout/list1"/>
    <dgm:cxn modelId="{B1A5A2F0-9E43-49D5-B804-F4B2C5ED4DC4}" type="presParOf" srcId="{60077154-E3D6-4ADC-8202-B7EAC34EE5F4}" destId="{90EE9CD1-E221-49FB-AD3D-AC3BD231EADB}" srcOrd="4" destOrd="0" presId="urn:microsoft.com/office/officeart/2005/8/layout/list1"/>
    <dgm:cxn modelId="{985FF93F-3AD4-42A3-BA2C-A5DD214D6A5B}" type="presParOf" srcId="{90EE9CD1-E221-49FB-AD3D-AC3BD231EADB}" destId="{D29D94E1-832E-45F2-947F-B5214CF4C52A}" srcOrd="0" destOrd="0" presId="urn:microsoft.com/office/officeart/2005/8/layout/list1"/>
    <dgm:cxn modelId="{9FB59346-3843-4653-8780-A93847CFE650}" type="presParOf" srcId="{90EE9CD1-E221-49FB-AD3D-AC3BD231EADB}" destId="{39F4C37F-618F-4C14-9ACE-DF013487D3A8}" srcOrd="1" destOrd="0" presId="urn:microsoft.com/office/officeart/2005/8/layout/list1"/>
    <dgm:cxn modelId="{D7354DE2-728C-4F38-91C8-F264E06A60DC}" type="presParOf" srcId="{60077154-E3D6-4ADC-8202-B7EAC34EE5F4}" destId="{663F5BF8-7A6D-49E0-BF0B-26DBEC489CC1}" srcOrd="5" destOrd="0" presId="urn:microsoft.com/office/officeart/2005/8/layout/list1"/>
    <dgm:cxn modelId="{C7D9E7DE-53E3-47BE-92C5-994F150AFBF3}" type="presParOf" srcId="{60077154-E3D6-4ADC-8202-B7EAC34EE5F4}" destId="{CA7A1F4C-41DD-4F58-9267-81004995B169}" srcOrd="6" destOrd="0" presId="urn:microsoft.com/office/officeart/2005/8/layout/list1"/>
    <dgm:cxn modelId="{C594F7AC-B070-4AD6-B3BC-6FB81BC6B107}" type="presParOf" srcId="{60077154-E3D6-4ADC-8202-B7EAC34EE5F4}" destId="{B53883FF-E39C-43C9-9EBF-A82598F9454C}" srcOrd="7" destOrd="0" presId="urn:microsoft.com/office/officeart/2005/8/layout/list1"/>
    <dgm:cxn modelId="{A15F35AD-8F20-4F20-9442-7F27456144FB}" type="presParOf" srcId="{60077154-E3D6-4ADC-8202-B7EAC34EE5F4}" destId="{F018E7C4-9AA5-4BA1-8B52-66D748E65988}" srcOrd="8" destOrd="0" presId="urn:microsoft.com/office/officeart/2005/8/layout/list1"/>
    <dgm:cxn modelId="{16B3FA20-B501-4DA2-95CC-6A8A82B15CA2}" type="presParOf" srcId="{F018E7C4-9AA5-4BA1-8B52-66D748E65988}" destId="{96AFB7FC-63D4-4310-9CA2-7AE70EB94306}" srcOrd="0" destOrd="0" presId="urn:microsoft.com/office/officeart/2005/8/layout/list1"/>
    <dgm:cxn modelId="{DA10D095-C156-4869-91F2-A44143D5D4C0}" type="presParOf" srcId="{F018E7C4-9AA5-4BA1-8B52-66D748E65988}" destId="{9C2D5CD8-E735-4A64-81CC-31F4B92BF390}" srcOrd="1" destOrd="0" presId="urn:microsoft.com/office/officeart/2005/8/layout/list1"/>
    <dgm:cxn modelId="{3B4E3910-AD47-4EE2-B089-0B6756CF900E}" type="presParOf" srcId="{60077154-E3D6-4ADC-8202-B7EAC34EE5F4}" destId="{A2B1FD45-BB83-470B-9F26-89416A3FE457}" srcOrd="9" destOrd="0" presId="urn:microsoft.com/office/officeart/2005/8/layout/list1"/>
    <dgm:cxn modelId="{2D22A718-9126-478A-8F9E-CE87DD93A000}" type="presParOf" srcId="{60077154-E3D6-4ADC-8202-B7EAC34EE5F4}" destId="{D5658559-4A64-4808-9C34-005366080D2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DED7EB-94B0-4652-A576-FC9C88E30C38}" type="doc">
      <dgm:prSet loTypeId="urn:microsoft.com/office/officeart/2009/3/layout/StepUpProcess" loCatId="process" qsTypeId="urn:microsoft.com/office/officeart/2005/8/quickstyle/3d3" qsCatId="3D" csTypeId="urn:microsoft.com/office/officeart/2005/8/colors/accent4_2" csCatId="accent4" phldr="1"/>
      <dgm:spPr/>
      <dgm:t>
        <a:bodyPr/>
        <a:lstStyle/>
        <a:p>
          <a:endParaRPr lang="zh-TW" altLang="en-US"/>
        </a:p>
      </dgm:t>
    </dgm:pt>
    <dgm:pt modelId="{DB2CBB9C-8D17-42F7-9D3F-925D477897A1}">
      <dgm:prSet phldrT="[文字]" custT="1"/>
      <dgm:spPr/>
      <dgm:t>
        <a:bodyPr/>
        <a:lstStyle/>
        <a:p>
          <a:pPr algn="l">
            <a:lnSpc>
              <a:spcPts val="4000"/>
            </a:lnSpc>
            <a:spcAft>
              <a:spcPts val="0"/>
            </a:spcAft>
          </a:pPr>
          <a:r>
            <a:rPr lang="zh-TW" altLang="en-US" sz="3600" b="1" dirty="0">
              <a:solidFill>
                <a:schemeClr val="accent3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校本特色</a:t>
          </a:r>
          <a:r>
            <a:rPr lang="en-US" altLang="zh-TW" sz="2800" b="1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2800" b="1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課程特色、師資優良、數位學習等</a:t>
          </a:r>
          <a:r>
            <a:rPr lang="en-US" altLang="zh-TW" sz="2800" b="1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2800" b="1" dirty="0">
            <a:solidFill>
              <a:schemeClr val="accent2">
                <a:lumMod val="60000"/>
                <a:lumOff val="40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AE52A64-9A67-4283-8365-D8CD8B5B21A8}" type="parTrans" cxnId="{71E38F64-2324-40CF-A41A-0782FD56C202}">
      <dgm:prSet/>
      <dgm:spPr/>
      <dgm:t>
        <a:bodyPr/>
        <a:lstStyle/>
        <a:p>
          <a:endParaRPr lang="zh-TW" altLang="en-US">
            <a:latin typeface="Adobe 黑体 Std R" pitchFamily="34" charset="-128"/>
            <a:ea typeface="Adobe 黑体 Std R" pitchFamily="34" charset="-128"/>
          </a:endParaRPr>
        </a:p>
      </dgm:t>
    </dgm:pt>
    <dgm:pt modelId="{B1FDEBCF-F56E-46A1-A6E8-BEAF31FE15DC}" type="sibTrans" cxnId="{71E38F64-2324-40CF-A41A-0782FD56C202}">
      <dgm:prSet/>
      <dgm:spPr/>
      <dgm:t>
        <a:bodyPr/>
        <a:lstStyle/>
        <a:p>
          <a:endParaRPr lang="zh-TW" altLang="en-US">
            <a:latin typeface="Adobe 黑体 Std R" pitchFamily="34" charset="-128"/>
            <a:ea typeface="Adobe 黑体 Std R" pitchFamily="34" charset="-128"/>
          </a:endParaRPr>
        </a:p>
      </dgm:t>
    </dgm:pt>
    <dgm:pt modelId="{81822C5E-D318-43B3-95BB-F25F01ADFE1D}">
      <dgm:prSet custT="1"/>
      <dgm:spPr/>
      <dgm:t>
        <a:bodyPr/>
        <a:lstStyle/>
        <a:p>
          <a:pPr algn="l">
            <a:lnSpc>
              <a:spcPts val="4000"/>
            </a:lnSpc>
            <a:spcAft>
              <a:spcPts val="0"/>
            </a:spcAft>
          </a:pPr>
          <a:r>
            <a:rPr lang="zh-TW" altLang="en-US" sz="3600" b="1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環境因素</a:t>
          </a:r>
          <a:r>
            <a:rPr lang="en-US" altLang="zh-TW" sz="2800" b="1" dirty="0">
              <a:solidFill>
                <a:schemeClr val="tx2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2800" b="1" dirty="0">
              <a:solidFill>
                <a:schemeClr val="tx2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交通便利、親生肯定、口碑聲望等</a:t>
          </a:r>
          <a:r>
            <a:rPr lang="en-US" altLang="zh-TW" sz="2800" b="1" dirty="0">
              <a:solidFill>
                <a:schemeClr val="tx2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</a:p>
      </dgm:t>
    </dgm:pt>
    <dgm:pt modelId="{032F9FA1-8139-4C8F-9266-3F9D64B4A550}" type="parTrans" cxnId="{7FAB22CB-395F-46B8-8727-5DE0E0E0DCC8}">
      <dgm:prSet/>
      <dgm:spPr/>
      <dgm:t>
        <a:bodyPr/>
        <a:lstStyle/>
        <a:p>
          <a:endParaRPr lang="zh-TW" altLang="en-US">
            <a:latin typeface="Adobe 黑体 Std R" pitchFamily="34" charset="-128"/>
            <a:ea typeface="Adobe 黑体 Std R" pitchFamily="34" charset="-128"/>
          </a:endParaRPr>
        </a:p>
      </dgm:t>
    </dgm:pt>
    <dgm:pt modelId="{01C4D307-2669-4A82-9DAD-CBD6FE545933}" type="sibTrans" cxnId="{7FAB22CB-395F-46B8-8727-5DE0E0E0DCC8}">
      <dgm:prSet/>
      <dgm:spPr/>
      <dgm:t>
        <a:bodyPr/>
        <a:lstStyle/>
        <a:p>
          <a:endParaRPr lang="zh-TW" altLang="en-US">
            <a:latin typeface="Adobe 黑体 Std R" pitchFamily="34" charset="-128"/>
            <a:ea typeface="Adobe 黑体 Std R" pitchFamily="34" charset="-128"/>
          </a:endParaRPr>
        </a:p>
      </dgm:t>
    </dgm:pt>
    <dgm:pt modelId="{BE5BD243-86BF-43AA-82E6-0306A460C592}">
      <dgm:prSet custT="1"/>
      <dgm:spPr/>
      <dgm:t>
        <a:bodyPr/>
        <a:lstStyle/>
        <a:p>
          <a:pPr algn="l">
            <a:lnSpc>
              <a:spcPts val="4000"/>
            </a:lnSpc>
            <a:spcAft>
              <a:spcPts val="0"/>
            </a:spcAft>
          </a:pPr>
          <a:r>
            <a:rPr lang="zh-TW" altLang="en-US" sz="36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績效表現</a:t>
          </a:r>
          <a:br>
            <a:rPr lang="en-US" altLang="zh-TW" sz="36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en-US" altLang="zh-TW" sz="2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2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多元成效、證照能力、競賽表現等</a:t>
          </a:r>
          <a:r>
            <a:rPr lang="en-US" altLang="zh-TW" sz="2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</a:p>
      </dgm:t>
    </dgm:pt>
    <dgm:pt modelId="{77AC2CC5-1FFF-4EC7-8755-911C3323A387}" type="parTrans" cxnId="{D3C7C160-0D8D-41A4-BFF7-82F43D15428F}">
      <dgm:prSet/>
      <dgm:spPr/>
      <dgm:t>
        <a:bodyPr/>
        <a:lstStyle/>
        <a:p>
          <a:endParaRPr lang="zh-TW" altLang="en-US"/>
        </a:p>
      </dgm:t>
    </dgm:pt>
    <dgm:pt modelId="{7484FE7E-B6C4-48CB-8542-E575C164FFA2}" type="sibTrans" cxnId="{D3C7C160-0D8D-41A4-BFF7-82F43D15428F}">
      <dgm:prSet/>
      <dgm:spPr/>
      <dgm:t>
        <a:bodyPr/>
        <a:lstStyle/>
        <a:p>
          <a:endParaRPr lang="zh-TW" altLang="en-US"/>
        </a:p>
      </dgm:t>
    </dgm:pt>
    <dgm:pt modelId="{EB814A9B-7D61-40A4-8A4F-6A7E5DD0619E}" type="pres">
      <dgm:prSet presAssocID="{4ADED7EB-94B0-4652-A576-FC9C88E30C38}" presName="rootnode" presStyleCnt="0">
        <dgm:presLayoutVars>
          <dgm:chMax/>
          <dgm:chPref/>
          <dgm:dir/>
          <dgm:animLvl val="lvl"/>
        </dgm:presLayoutVars>
      </dgm:prSet>
      <dgm:spPr/>
    </dgm:pt>
    <dgm:pt modelId="{FD6E54DB-CBCE-4E5F-9CD1-8BDC1334D7C2}" type="pres">
      <dgm:prSet presAssocID="{DB2CBB9C-8D17-42F7-9D3F-925D477897A1}" presName="composite" presStyleCnt="0"/>
      <dgm:spPr/>
    </dgm:pt>
    <dgm:pt modelId="{7004D839-17B5-4A48-A489-589329E545D9}" type="pres">
      <dgm:prSet presAssocID="{DB2CBB9C-8D17-42F7-9D3F-925D477897A1}" presName="LShape" presStyleLbl="alignNode1" presStyleIdx="0" presStyleCnt="5"/>
      <dgm:spPr/>
    </dgm:pt>
    <dgm:pt modelId="{96CF2E57-C84E-4D84-B214-2AD5196582AF}" type="pres">
      <dgm:prSet presAssocID="{DB2CBB9C-8D17-42F7-9D3F-925D477897A1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9F370F9E-925F-486B-883C-3315B759C1AB}" type="pres">
      <dgm:prSet presAssocID="{DB2CBB9C-8D17-42F7-9D3F-925D477897A1}" presName="Triangle" presStyleLbl="alignNode1" presStyleIdx="1" presStyleCnt="5"/>
      <dgm:spPr/>
    </dgm:pt>
    <dgm:pt modelId="{5EAF4917-E830-475F-890B-78528352D534}" type="pres">
      <dgm:prSet presAssocID="{B1FDEBCF-F56E-46A1-A6E8-BEAF31FE15DC}" presName="sibTrans" presStyleCnt="0"/>
      <dgm:spPr/>
    </dgm:pt>
    <dgm:pt modelId="{2904C670-E434-44E1-A666-4E286EAFF29E}" type="pres">
      <dgm:prSet presAssocID="{B1FDEBCF-F56E-46A1-A6E8-BEAF31FE15DC}" presName="space" presStyleCnt="0"/>
      <dgm:spPr/>
    </dgm:pt>
    <dgm:pt modelId="{0A44FECB-7C26-4B1F-B286-23B86971862B}" type="pres">
      <dgm:prSet presAssocID="{81822C5E-D318-43B3-95BB-F25F01ADFE1D}" presName="composite" presStyleCnt="0"/>
      <dgm:spPr/>
    </dgm:pt>
    <dgm:pt modelId="{E0492EAD-44F3-408B-A8D5-AE4EDC03937D}" type="pres">
      <dgm:prSet presAssocID="{81822C5E-D318-43B3-95BB-F25F01ADFE1D}" presName="LShape" presStyleLbl="alignNode1" presStyleIdx="2" presStyleCnt="5"/>
      <dgm:spPr/>
    </dgm:pt>
    <dgm:pt modelId="{E25FD64F-5C2C-4C36-B653-7C45BB18817C}" type="pres">
      <dgm:prSet presAssocID="{81822C5E-D318-43B3-95BB-F25F01ADFE1D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D52D2CA9-3866-4507-8993-FCD3EF0BB71A}" type="pres">
      <dgm:prSet presAssocID="{81822C5E-D318-43B3-95BB-F25F01ADFE1D}" presName="Triangle" presStyleLbl="alignNode1" presStyleIdx="3" presStyleCnt="5"/>
      <dgm:spPr/>
    </dgm:pt>
    <dgm:pt modelId="{BC0A29E0-0B21-4AA5-8905-F20AF9DE671C}" type="pres">
      <dgm:prSet presAssocID="{01C4D307-2669-4A82-9DAD-CBD6FE545933}" presName="sibTrans" presStyleCnt="0"/>
      <dgm:spPr/>
    </dgm:pt>
    <dgm:pt modelId="{69FFB6E8-D4BB-4BCF-8DA7-0204ECA49619}" type="pres">
      <dgm:prSet presAssocID="{01C4D307-2669-4A82-9DAD-CBD6FE545933}" presName="space" presStyleCnt="0"/>
      <dgm:spPr/>
    </dgm:pt>
    <dgm:pt modelId="{64919EAE-7684-404B-8677-7D6C5C44835F}" type="pres">
      <dgm:prSet presAssocID="{BE5BD243-86BF-43AA-82E6-0306A460C592}" presName="composite" presStyleCnt="0"/>
      <dgm:spPr/>
    </dgm:pt>
    <dgm:pt modelId="{298CE9F6-2814-45A9-9F5E-621CB92E3C76}" type="pres">
      <dgm:prSet presAssocID="{BE5BD243-86BF-43AA-82E6-0306A460C592}" presName="LShape" presStyleLbl="alignNode1" presStyleIdx="4" presStyleCnt="5"/>
      <dgm:spPr/>
    </dgm:pt>
    <dgm:pt modelId="{776B33CE-6091-47B8-B937-42863C72F34D}" type="pres">
      <dgm:prSet presAssocID="{BE5BD243-86BF-43AA-82E6-0306A460C592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3C7C160-0D8D-41A4-BFF7-82F43D15428F}" srcId="{4ADED7EB-94B0-4652-A576-FC9C88E30C38}" destId="{BE5BD243-86BF-43AA-82E6-0306A460C592}" srcOrd="2" destOrd="0" parTransId="{77AC2CC5-1FFF-4EC7-8755-911C3323A387}" sibTransId="{7484FE7E-B6C4-48CB-8542-E575C164FFA2}"/>
    <dgm:cxn modelId="{71E38F64-2324-40CF-A41A-0782FD56C202}" srcId="{4ADED7EB-94B0-4652-A576-FC9C88E30C38}" destId="{DB2CBB9C-8D17-42F7-9D3F-925D477897A1}" srcOrd="0" destOrd="0" parTransId="{FAE52A64-9A67-4283-8365-D8CD8B5B21A8}" sibTransId="{B1FDEBCF-F56E-46A1-A6E8-BEAF31FE15DC}"/>
    <dgm:cxn modelId="{53BDA999-F148-4346-9D3E-F8B3A94B1BCE}" type="presOf" srcId="{81822C5E-D318-43B3-95BB-F25F01ADFE1D}" destId="{E25FD64F-5C2C-4C36-B653-7C45BB18817C}" srcOrd="0" destOrd="0" presId="urn:microsoft.com/office/officeart/2009/3/layout/StepUpProcess"/>
    <dgm:cxn modelId="{7FAB22CB-395F-46B8-8727-5DE0E0E0DCC8}" srcId="{4ADED7EB-94B0-4652-A576-FC9C88E30C38}" destId="{81822C5E-D318-43B3-95BB-F25F01ADFE1D}" srcOrd="1" destOrd="0" parTransId="{032F9FA1-8139-4C8F-9266-3F9D64B4A550}" sibTransId="{01C4D307-2669-4A82-9DAD-CBD6FE545933}"/>
    <dgm:cxn modelId="{C701CDD5-0C92-4C2E-92C9-027AD7871E61}" type="presOf" srcId="{DB2CBB9C-8D17-42F7-9D3F-925D477897A1}" destId="{96CF2E57-C84E-4D84-B214-2AD5196582AF}" srcOrd="0" destOrd="0" presId="urn:microsoft.com/office/officeart/2009/3/layout/StepUpProcess"/>
    <dgm:cxn modelId="{D7E7E8E8-BFCF-41EA-B8CB-368C7FACFBF4}" type="presOf" srcId="{BE5BD243-86BF-43AA-82E6-0306A460C592}" destId="{776B33CE-6091-47B8-B937-42863C72F34D}" srcOrd="0" destOrd="0" presId="urn:microsoft.com/office/officeart/2009/3/layout/StepUpProcess"/>
    <dgm:cxn modelId="{1F03E4FB-E35B-4D9B-9F85-B184DE042696}" type="presOf" srcId="{4ADED7EB-94B0-4652-A576-FC9C88E30C38}" destId="{EB814A9B-7D61-40A4-8A4F-6A7E5DD0619E}" srcOrd="0" destOrd="0" presId="urn:microsoft.com/office/officeart/2009/3/layout/StepUpProcess"/>
    <dgm:cxn modelId="{AECFDB42-C9BE-47DD-8813-8CD3999708AF}" type="presParOf" srcId="{EB814A9B-7D61-40A4-8A4F-6A7E5DD0619E}" destId="{FD6E54DB-CBCE-4E5F-9CD1-8BDC1334D7C2}" srcOrd="0" destOrd="0" presId="urn:microsoft.com/office/officeart/2009/3/layout/StepUpProcess"/>
    <dgm:cxn modelId="{5527BF53-BE5F-44D0-A99C-8816F3C0538C}" type="presParOf" srcId="{FD6E54DB-CBCE-4E5F-9CD1-8BDC1334D7C2}" destId="{7004D839-17B5-4A48-A489-589329E545D9}" srcOrd="0" destOrd="0" presId="urn:microsoft.com/office/officeart/2009/3/layout/StepUpProcess"/>
    <dgm:cxn modelId="{B68D1F74-C6AB-473D-AF4F-9FD503133D8E}" type="presParOf" srcId="{FD6E54DB-CBCE-4E5F-9CD1-8BDC1334D7C2}" destId="{96CF2E57-C84E-4D84-B214-2AD5196582AF}" srcOrd="1" destOrd="0" presId="urn:microsoft.com/office/officeart/2009/3/layout/StepUpProcess"/>
    <dgm:cxn modelId="{2BDDC760-FB82-45A9-B056-015CA0AB45DE}" type="presParOf" srcId="{FD6E54DB-CBCE-4E5F-9CD1-8BDC1334D7C2}" destId="{9F370F9E-925F-486B-883C-3315B759C1AB}" srcOrd="2" destOrd="0" presId="urn:microsoft.com/office/officeart/2009/3/layout/StepUpProcess"/>
    <dgm:cxn modelId="{F6049941-D7CC-4484-A046-CC4BAECF0453}" type="presParOf" srcId="{EB814A9B-7D61-40A4-8A4F-6A7E5DD0619E}" destId="{5EAF4917-E830-475F-890B-78528352D534}" srcOrd="1" destOrd="0" presId="urn:microsoft.com/office/officeart/2009/3/layout/StepUpProcess"/>
    <dgm:cxn modelId="{84EB0395-4597-4C56-83A9-26E41EC471E4}" type="presParOf" srcId="{5EAF4917-E830-475F-890B-78528352D534}" destId="{2904C670-E434-44E1-A666-4E286EAFF29E}" srcOrd="0" destOrd="0" presId="urn:microsoft.com/office/officeart/2009/3/layout/StepUpProcess"/>
    <dgm:cxn modelId="{084C1E08-E994-426F-9A8E-2CB53ADEBF8D}" type="presParOf" srcId="{EB814A9B-7D61-40A4-8A4F-6A7E5DD0619E}" destId="{0A44FECB-7C26-4B1F-B286-23B86971862B}" srcOrd="2" destOrd="0" presId="urn:microsoft.com/office/officeart/2009/3/layout/StepUpProcess"/>
    <dgm:cxn modelId="{B476F4CA-3AF5-46C5-91ED-BA84F5BAB6AD}" type="presParOf" srcId="{0A44FECB-7C26-4B1F-B286-23B86971862B}" destId="{E0492EAD-44F3-408B-A8D5-AE4EDC03937D}" srcOrd="0" destOrd="0" presId="urn:microsoft.com/office/officeart/2009/3/layout/StepUpProcess"/>
    <dgm:cxn modelId="{69DDDA06-9087-4BF6-81DB-CDF152B2B560}" type="presParOf" srcId="{0A44FECB-7C26-4B1F-B286-23B86971862B}" destId="{E25FD64F-5C2C-4C36-B653-7C45BB18817C}" srcOrd="1" destOrd="0" presId="urn:microsoft.com/office/officeart/2009/3/layout/StepUpProcess"/>
    <dgm:cxn modelId="{C95D3511-57E1-4145-9347-090C4AF86797}" type="presParOf" srcId="{0A44FECB-7C26-4B1F-B286-23B86971862B}" destId="{D52D2CA9-3866-4507-8993-FCD3EF0BB71A}" srcOrd="2" destOrd="0" presId="urn:microsoft.com/office/officeart/2009/3/layout/StepUpProcess"/>
    <dgm:cxn modelId="{EEA35B7E-2046-4E8E-9AAA-31592D6D0890}" type="presParOf" srcId="{EB814A9B-7D61-40A4-8A4F-6A7E5DD0619E}" destId="{BC0A29E0-0B21-4AA5-8905-F20AF9DE671C}" srcOrd="3" destOrd="0" presId="urn:microsoft.com/office/officeart/2009/3/layout/StepUpProcess"/>
    <dgm:cxn modelId="{9F007352-F601-49AE-8559-1CAFA2151758}" type="presParOf" srcId="{BC0A29E0-0B21-4AA5-8905-F20AF9DE671C}" destId="{69FFB6E8-D4BB-4BCF-8DA7-0204ECA49619}" srcOrd="0" destOrd="0" presId="urn:microsoft.com/office/officeart/2009/3/layout/StepUpProcess"/>
    <dgm:cxn modelId="{1CBE1577-AA1E-4928-8277-7B182D6CAFD5}" type="presParOf" srcId="{EB814A9B-7D61-40A4-8A4F-6A7E5DD0619E}" destId="{64919EAE-7684-404B-8677-7D6C5C44835F}" srcOrd="4" destOrd="0" presId="urn:microsoft.com/office/officeart/2009/3/layout/StepUpProcess"/>
    <dgm:cxn modelId="{B68B9856-3106-402B-98D4-1633473961FB}" type="presParOf" srcId="{64919EAE-7684-404B-8677-7D6C5C44835F}" destId="{298CE9F6-2814-45A9-9F5E-621CB92E3C76}" srcOrd="0" destOrd="0" presId="urn:microsoft.com/office/officeart/2009/3/layout/StepUpProcess"/>
    <dgm:cxn modelId="{472A744D-C74D-4245-9B95-97E1DFC60DE3}" type="presParOf" srcId="{64919EAE-7684-404B-8677-7D6C5C44835F}" destId="{776B33CE-6091-47B8-B937-42863C72F34D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DED7EB-94B0-4652-A576-FC9C88E30C38}" type="doc">
      <dgm:prSet loTypeId="urn:microsoft.com/office/officeart/2005/8/layout/process4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DB2CBB9C-8D17-42F7-9D3F-925D477897A1}">
      <dgm:prSet phldrT="[文字]" custT="1"/>
      <dgm:spPr/>
      <dgm:t>
        <a:bodyPr/>
        <a:lstStyle/>
        <a:p>
          <a:pPr algn="l"/>
          <a:r>
            <a: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繁星推薦</a:t>
          </a:r>
          <a:r>
            <a: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社區高中職優勢，生涯進路</a:t>
          </a:r>
          <a:r>
            <a: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3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AE52A64-9A67-4283-8365-D8CD8B5B21A8}" type="parTrans" cxnId="{71E38F64-2324-40CF-A41A-0782FD56C202}">
      <dgm:prSet/>
      <dgm:spPr/>
      <dgm:t>
        <a:bodyPr/>
        <a:lstStyle/>
        <a:p>
          <a:endParaRPr lang="zh-TW" altLang="en-US">
            <a:latin typeface="Adobe 黑体 Std R" pitchFamily="34" charset="-128"/>
            <a:ea typeface="Adobe 黑体 Std R" pitchFamily="34" charset="-128"/>
          </a:endParaRPr>
        </a:p>
      </dgm:t>
    </dgm:pt>
    <dgm:pt modelId="{B1FDEBCF-F56E-46A1-A6E8-BEAF31FE15DC}" type="sibTrans" cxnId="{71E38F64-2324-40CF-A41A-0782FD56C202}">
      <dgm:prSet/>
      <dgm:spPr/>
      <dgm:t>
        <a:bodyPr/>
        <a:lstStyle/>
        <a:p>
          <a:endParaRPr lang="zh-TW" altLang="en-US">
            <a:latin typeface="Adobe 黑体 Std R" pitchFamily="34" charset="-128"/>
            <a:ea typeface="Adobe 黑体 Std R" pitchFamily="34" charset="-128"/>
          </a:endParaRPr>
        </a:p>
      </dgm:t>
    </dgm:pt>
    <dgm:pt modelId="{4CA206DE-B563-4DBB-A27B-D716B482F9C2}">
      <dgm:prSet custT="1"/>
      <dgm:spPr/>
      <dgm:t>
        <a:bodyPr/>
        <a:lstStyle/>
        <a:p>
          <a:pPr algn="l"/>
          <a:r>
            <a: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普通、技術、綜合與單科型</a:t>
          </a:r>
          <a:r>
            <a: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生涯進路</a:t>
          </a:r>
          <a:r>
            <a: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</a:p>
      </dgm:t>
    </dgm:pt>
    <dgm:pt modelId="{5BDEEE50-0F84-4022-8D27-EFA926A16AAE}" type="parTrans" cxnId="{209EA311-E362-4E8F-BF4C-ADAD852D747D}">
      <dgm:prSet/>
      <dgm:spPr/>
      <dgm:t>
        <a:bodyPr/>
        <a:lstStyle/>
        <a:p>
          <a:endParaRPr lang="zh-TW" altLang="en-US"/>
        </a:p>
      </dgm:t>
    </dgm:pt>
    <dgm:pt modelId="{2E9D1511-C215-498A-A7CA-747C067B7DE8}" type="sibTrans" cxnId="{209EA311-E362-4E8F-BF4C-ADAD852D747D}">
      <dgm:prSet/>
      <dgm:spPr/>
      <dgm:t>
        <a:bodyPr/>
        <a:lstStyle/>
        <a:p>
          <a:endParaRPr lang="zh-TW" altLang="en-US"/>
        </a:p>
      </dgm:t>
    </dgm:pt>
    <dgm:pt modelId="{1476138C-DD1A-4462-AFCE-5F5FE8B01B41}">
      <dgm:prSet custT="1"/>
      <dgm:spPr/>
      <dgm:t>
        <a:bodyPr/>
        <a:lstStyle/>
        <a:p>
          <a:pPr algn="l"/>
          <a:r>
            <a:rPr lang="zh-TW" altLang="en-US" sz="3600" b="1" i="0" dirty="0">
              <a:latin typeface="微軟正黑體" panose="020B0604030504040204" pitchFamily="34" charset="-120"/>
              <a:ea typeface="微軟正黑體" panose="020B0604030504040204" pitchFamily="34" charset="-120"/>
            </a:rPr>
            <a:t>大專院校申請</a:t>
          </a:r>
          <a:r>
            <a:rPr lang="en-US" altLang="zh-TW" sz="3600" b="1" i="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3600" b="1" i="0" dirty="0">
              <a:latin typeface="微軟正黑體" panose="020B0604030504040204" pitchFamily="34" charset="-120"/>
              <a:ea typeface="微軟正黑體" panose="020B0604030504040204" pitchFamily="34" charset="-120"/>
            </a:rPr>
            <a:t>甄選</a:t>
          </a:r>
          <a:r>
            <a:rPr lang="en-US" altLang="zh-TW" sz="3600" b="1" i="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3600" b="1" i="0" dirty="0">
              <a:latin typeface="微軟正黑體" panose="020B0604030504040204" pitchFamily="34" charset="-120"/>
              <a:ea typeface="微軟正黑體" panose="020B0604030504040204" pitchFamily="34" charset="-120"/>
            </a:rPr>
            <a:t>入學</a:t>
          </a:r>
          <a:r>
            <a:rPr lang="en-US" altLang="zh-TW" sz="3600" b="1" i="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3600" b="1" i="0" dirty="0">
              <a:latin typeface="微軟正黑體" panose="020B0604030504040204" pitchFamily="34" charset="-120"/>
              <a:ea typeface="微軟正黑體" panose="020B0604030504040204" pitchFamily="34" charset="-120"/>
            </a:rPr>
            <a:t>優良表現</a:t>
          </a:r>
          <a:r>
            <a:rPr lang="en-US" altLang="zh-TW" sz="3600" b="1" i="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</a:p>
      </dgm:t>
    </dgm:pt>
    <dgm:pt modelId="{26D083D8-CDFD-4C43-94D6-ACDEC55AC8E2}" type="parTrans" cxnId="{80D6EAEC-4FE6-4D20-840F-DD137F4CDD3C}">
      <dgm:prSet/>
      <dgm:spPr/>
      <dgm:t>
        <a:bodyPr/>
        <a:lstStyle/>
        <a:p>
          <a:endParaRPr lang="zh-TW" altLang="en-US"/>
        </a:p>
      </dgm:t>
    </dgm:pt>
    <dgm:pt modelId="{CBCD3718-44DE-4FA0-B688-285ED2444CDC}" type="sibTrans" cxnId="{80D6EAEC-4FE6-4D20-840F-DD137F4CDD3C}">
      <dgm:prSet/>
      <dgm:spPr/>
      <dgm:t>
        <a:bodyPr/>
        <a:lstStyle/>
        <a:p>
          <a:endParaRPr lang="zh-TW" altLang="en-US"/>
        </a:p>
      </dgm:t>
    </dgm:pt>
    <dgm:pt modelId="{13DBDE9C-C18B-4EAD-A486-ECBC920B01F9}" type="pres">
      <dgm:prSet presAssocID="{4ADED7EB-94B0-4652-A576-FC9C88E30C38}" presName="Name0" presStyleCnt="0">
        <dgm:presLayoutVars>
          <dgm:dir/>
          <dgm:animLvl val="lvl"/>
          <dgm:resizeHandles val="exact"/>
        </dgm:presLayoutVars>
      </dgm:prSet>
      <dgm:spPr/>
    </dgm:pt>
    <dgm:pt modelId="{B0C52C4B-F2D3-42AC-B74D-4673BCD66945}" type="pres">
      <dgm:prSet presAssocID="{1476138C-DD1A-4462-AFCE-5F5FE8B01B41}" presName="boxAndChildren" presStyleCnt="0"/>
      <dgm:spPr/>
    </dgm:pt>
    <dgm:pt modelId="{69C89893-C9FB-4CC3-8C64-194528DA107F}" type="pres">
      <dgm:prSet presAssocID="{1476138C-DD1A-4462-AFCE-5F5FE8B01B41}" presName="parentTextBox" presStyleLbl="node1" presStyleIdx="0" presStyleCnt="3"/>
      <dgm:spPr/>
    </dgm:pt>
    <dgm:pt modelId="{826F46FB-7199-4F8E-9239-6BFB9066B825}" type="pres">
      <dgm:prSet presAssocID="{2E9D1511-C215-498A-A7CA-747C067B7DE8}" presName="sp" presStyleCnt="0"/>
      <dgm:spPr/>
    </dgm:pt>
    <dgm:pt modelId="{DDACA942-8785-4ED1-8D3A-CFE99464D771}" type="pres">
      <dgm:prSet presAssocID="{4CA206DE-B563-4DBB-A27B-D716B482F9C2}" presName="arrowAndChildren" presStyleCnt="0"/>
      <dgm:spPr/>
    </dgm:pt>
    <dgm:pt modelId="{501A2EA7-72F7-473D-8080-1C042E6E4743}" type="pres">
      <dgm:prSet presAssocID="{4CA206DE-B563-4DBB-A27B-D716B482F9C2}" presName="parentTextArrow" presStyleLbl="node1" presStyleIdx="1" presStyleCnt="3"/>
      <dgm:spPr/>
    </dgm:pt>
    <dgm:pt modelId="{5D31EE75-32FA-42A4-9B5B-1974BC2381C4}" type="pres">
      <dgm:prSet presAssocID="{B1FDEBCF-F56E-46A1-A6E8-BEAF31FE15DC}" presName="sp" presStyleCnt="0"/>
      <dgm:spPr/>
    </dgm:pt>
    <dgm:pt modelId="{3BD19877-0366-467C-9D66-D2FCD947CC42}" type="pres">
      <dgm:prSet presAssocID="{DB2CBB9C-8D17-42F7-9D3F-925D477897A1}" presName="arrowAndChildren" presStyleCnt="0"/>
      <dgm:spPr/>
    </dgm:pt>
    <dgm:pt modelId="{1AAA6ED5-A95C-4A71-A454-9A113E12F725}" type="pres">
      <dgm:prSet presAssocID="{DB2CBB9C-8D17-42F7-9D3F-925D477897A1}" presName="parentTextArrow" presStyleLbl="node1" presStyleIdx="2" presStyleCnt="3"/>
      <dgm:spPr/>
    </dgm:pt>
  </dgm:ptLst>
  <dgm:cxnLst>
    <dgm:cxn modelId="{209EA311-E362-4E8F-BF4C-ADAD852D747D}" srcId="{4ADED7EB-94B0-4652-A576-FC9C88E30C38}" destId="{4CA206DE-B563-4DBB-A27B-D716B482F9C2}" srcOrd="1" destOrd="0" parTransId="{5BDEEE50-0F84-4022-8D27-EFA926A16AAE}" sibTransId="{2E9D1511-C215-498A-A7CA-747C067B7DE8}"/>
    <dgm:cxn modelId="{6818065F-77BE-4B6B-9813-BADAFC1069AE}" type="presOf" srcId="{4CA206DE-B563-4DBB-A27B-D716B482F9C2}" destId="{501A2EA7-72F7-473D-8080-1C042E6E4743}" srcOrd="0" destOrd="0" presId="urn:microsoft.com/office/officeart/2005/8/layout/process4"/>
    <dgm:cxn modelId="{71E38F64-2324-40CF-A41A-0782FD56C202}" srcId="{4ADED7EB-94B0-4652-A576-FC9C88E30C38}" destId="{DB2CBB9C-8D17-42F7-9D3F-925D477897A1}" srcOrd="0" destOrd="0" parTransId="{FAE52A64-9A67-4283-8365-D8CD8B5B21A8}" sibTransId="{B1FDEBCF-F56E-46A1-A6E8-BEAF31FE15DC}"/>
    <dgm:cxn modelId="{06EB744C-5FC0-498F-BDE7-C547E4010388}" type="presOf" srcId="{4ADED7EB-94B0-4652-A576-FC9C88E30C38}" destId="{13DBDE9C-C18B-4EAD-A486-ECBC920B01F9}" srcOrd="0" destOrd="0" presId="urn:microsoft.com/office/officeart/2005/8/layout/process4"/>
    <dgm:cxn modelId="{4453D9C1-A2FB-40EB-A049-8B8660973CAB}" type="presOf" srcId="{1476138C-DD1A-4462-AFCE-5F5FE8B01B41}" destId="{69C89893-C9FB-4CC3-8C64-194528DA107F}" srcOrd="0" destOrd="0" presId="urn:microsoft.com/office/officeart/2005/8/layout/process4"/>
    <dgm:cxn modelId="{80D6EAEC-4FE6-4D20-840F-DD137F4CDD3C}" srcId="{4ADED7EB-94B0-4652-A576-FC9C88E30C38}" destId="{1476138C-DD1A-4462-AFCE-5F5FE8B01B41}" srcOrd="2" destOrd="0" parTransId="{26D083D8-CDFD-4C43-94D6-ACDEC55AC8E2}" sibTransId="{CBCD3718-44DE-4FA0-B688-285ED2444CDC}"/>
    <dgm:cxn modelId="{C3DC0EF9-6CA5-400F-939D-4778EAF9C9C6}" type="presOf" srcId="{DB2CBB9C-8D17-42F7-9D3F-925D477897A1}" destId="{1AAA6ED5-A95C-4A71-A454-9A113E12F725}" srcOrd="0" destOrd="0" presId="urn:microsoft.com/office/officeart/2005/8/layout/process4"/>
    <dgm:cxn modelId="{E8D5E0A4-2503-441E-A30F-A13D56F2F608}" type="presParOf" srcId="{13DBDE9C-C18B-4EAD-A486-ECBC920B01F9}" destId="{B0C52C4B-F2D3-42AC-B74D-4673BCD66945}" srcOrd="0" destOrd="0" presId="urn:microsoft.com/office/officeart/2005/8/layout/process4"/>
    <dgm:cxn modelId="{5A20766B-B75F-4FA4-8B5B-774B1BFAAFB8}" type="presParOf" srcId="{B0C52C4B-F2D3-42AC-B74D-4673BCD66945}" destId="{69C89893-C9FB-4CC3-8C64-194528DA107F}" srcOrd="0" destOrd="0" presId="urn:microsoft.com/office/officeart/2005/8/layout/process4"/>
    <dgm:cxn modelId="{B42065C1-DEA8-40E7-874F-E69322501B87}" type="presParOf" srcId="{13DBDE9C-C18B-4EAD-A486-ECBC920B01F9}" destId="{826F46FB-7199-4F8E-9239-6BFB9066B825}" srcOrd="1" destOrd="0" presId="urn:microsoft.com/office/officeart/2005/8/layout/process4"/>
    <dgm:cxn modelId="{890BF23E-8138-4D4A-8259-EE5F6B6975FC}" type="presParOf" srcId="{13DBDE9C-C18B-4EAD-A486-ECBC920B01F9}" destId="{DDACA942-8785-4ED1-8D3A-CFE99464D771}" srcOrd="2" destOrd="0" presId="urn:microsoft.com/office/officeart/2005/8/layout/process4"/>
    <dgm:cxn modelId="{856D1318-AAE3-42D8-866C-F49AB1B741E9}" type="presParOf" srcId="{DDACA942-8785-4ED1-8D3A-CFE99464D771}" destId="{501A2EA7-72F7-473D-8080-1C042E6E4743}" srcOrd="0" destOrd="0" presId="urn:microsoft.com/office/officeart/2005/8/layout/process4"/>
    <dgm:cxn modelId="{48796F70-182A-4A30-BBCB-3DDF9D333C99}" type="presParOf" srcId="{13DBDE9C-C18B-4EAD-A486-ECBC920B01F9}" destId="{5D31EE75-32FA-42A4-9B5B-1974BC2381C4}" srcOrd="3" destOrd="0" presId="urn:microsoft.com/office/officeart/2005/8/layout/process4"/>
    <dgm:cxn modelId="{8B636213-5666-4E48-BD16-841C46CCD0C6}" type="presParOf" srcId="{13DBDE9C-C18B-4EAD-A486-ECBC920B01F9}" destId="{3BD19877-0366-467C-9D66-D2FCD947CC42}" srcOrd="4" destOrd="0" presId="urn:microsoft.com/office/officeart/2005/8/layout/process4"/>
    <dgm:cxn modelId="{2DD213F6-2C21-4945-A871-4BE12EEE17CB}" type="presParOf" srcId="{3BD19877-0366-467C-9D66-D2FCD947CC42}" destId="{1AAA6ED5-A95C-4A71-A454-9A113E12F72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8616B5-744A-463F-97BE-DF60F3B46C36}" type="doc">
      <dgm:prSet loTypeId="urn:microsoft.com/office/officeart/2008/layout/VerticalCurvedList" loCatId="list" qsTypeId="urn:microsoft.com/office/officeart/2005/8/quickstyle/simple2" qsCatId="simple" csTypeId="urn:microsoft.com/office/officeart/2005/8/colors/colorful1#6" csCatId="colorful" phldr="1"/>
      <dgm:spPr/>
      <dgm:t>
        <a:bodyPr/>
        <a:lstStyle/>
        <a:p>
          <a:endParaRPr lang="zh-TW" altLang="en-US"/>
        </a:p>
      </dgm:t>
    </dgm:pt>
    <dgm:pt modelId="{357DC9C5-F1AD-418F-BD31-79903A24C6E2}">
      <dgm:prSet custT="1"/>
      <dgm:spPr/>
      <dgm:t>
        <a:bodyPr/>
        <a:lstStyle/>
        <a:p>
          <a:pPr algn="l" rtl="0"/>
          <a:r>
            <a:rPr lang="zh-TW" sz="4000" b="1" dirty="0">
              <a:latin typeface="微軟正黑體" pitchFamily="34" charset="-120"/>
              <a:ea typeface="微軟正黑體" pitchFamily="34" charset="-120"/>
            </a:rPr>
            <a:t>掌握外部因素</a:t>
          </a:r>
          <a:br>
            <a:rPr lang="en-US" altLang="zh-TW" sz="4000" b="1" dirty="0">
              <a:latin typeface="微軟正黑體" pitchFamily="34" charset="-120"/>
              <a:ea typeface="微軟正黑體" pitchFamily="34" charset="-120"/>
            </a:rPr>
          </a:br>
          <a:r>
            <a:rPr lang="en-US" altLang="zh-TW" sz="4000" dirty="0">
              <a:latin typeface="微軟正黑體" pitchFamily="34" charset="-120"/>
              <a:ea typeface="微軟正黑體" pitchFamily="34" charset="-120"/>
            </a:rPr>
            <a:t>-</a:t>
          </a:r>
          <a:r>
            <a:rPr lang="zh-TW" altLang="en-US" sz="40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抓穩積分</a:t>
          </a:r>
          <a:endParaRPr lang="zh-TW" sz="4000" b="1" dirty="0">
            <a:solidFill>
              <a:srgbClr val="FFFF00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D7665D05-8DA0-4E70-9800-4E34E0E2EF50}" type="parTrans" cxnId="{70856D46-8288-4213-BDF9-B0A73B9B4D17}">
      <dgm:prSet/>
      <dgm:spPr/>
      <dgm:t>
        <a:bodyPr/>
        <a:lstStyle/>
        <a:p>
          <a:pPr algn="l"/>
          <a:endParaRPr lang="zh-TW" altLang="en-US"/>
        </a:p>
      </dgm:t>
    </dgm:pt>
    <dgm:pt modelId="{5C998152-FEC3-44F4-B26B-40F6CB9016A3}" type="sibTrans" cxnId="{70856D46-8288-4213-BDF9-B0A73B9B4D17}">
      <dgm:prSet/>
      <dgm:spPr/>
      <dgm:t>
        <a:bodyPr/>
        <a:lstStyle/>
        <a:p>
          <a:pPr algn="l"/>
          <a:endParaRPr lang="zh-TW" altLang="en-US"/>
        </a:p>
      </dgm:t>
    </dgm:pt>
    <dgm:pt modelId="{1D6CA3B3-82C0-4ACE-8B0E-153437B3CC55}" type="pres">
      <dgm:prSet presAssocID="{858616B5-744A-463F-97BE-DF60F3B46C36}" presName="Name0" presStyleCnt="0">
        <dgm:presLayoutVars>
          <dgm:chMax val="7"/>
          <dgm:chPref val="7"/>
          <dgm:dir/>
        </dgm:presLayoutVars>
      </dgm:prSet>
      <dgm:spPr/>
    </dgm:pt>
    <dgm:pt modelId="{8267C169-4259-42A2-9CF7-D7A87069D457}" type="pres">
      <dgm:prSet presAssocID="{858616B5-744A-463F-97BE-DF60F3B46C36}" presName="Name1" presStyleCnt="0"/>
      <dgm:spPr/>
    </dgm:pt>
    <dgm:pt modelId="{F5942307-6200-4A5F-BE48-05F81647154C}" type="pres">
      <dgm:prSet presAssocID="{858616B5-744A-463F-97BE-DF60F3B46C36}" presName="cycle" presStyleCnt="0"/>
      <dgm:spPr/>
    </dgm:pt>
    <dgm:pt modelId="{1BDE48C0-7BEE-4010-AD9A-FFABDE2A7D0C}" type="pres">
      <dgm:prSet presAssocID="{858616B5-744A-463F-97BE-DF60F3B46C36}" presName="srcNode" presStyleLbl="node1" presStyleIdx="0" presStyleCnt="1"/>
      <dgm:spPr/>
    </dgm:pt>
    <dgm:pt modelId="{2F8194F8-0EC4-44E5-B602-39D745D8429F}" type="pres">
      <dgm:prSet presAssocID="{858616B5-744A-463F-97BE-DF60F3B46C36}" presName="conn" presStyleLbl="parChTrans1D2" presStyleIdx="0" presStyleCnt="1"/>
      <dgm:spPr/>
    </dgm:pt>
    <dgm:pt modelId="{271F1710-ED91-4C43-9A9C-42B71795DA42}" type="pres">
      <dgm:prSet presAssocID="{858616B5-744A-463F-97BE-DF60F3B46C36}" presName="extraNode" presStyleLbl="node1" presStyleIdx="0" presStyleCnt="1"/>
      <dgm:spPr/>
    </dgm:pt>
    <dgm:pt modelId="{9B591C48-5428-43EA-8A65-CCD060247824}" type="pres">
      <dgm:prSet presAssocID="{858616B5-744A-463F-97BE-DF60F3B46C36}" presName="dstNode" presStyleLbl="node1" presStyleIdx="0" presStyleCnt="1"/>
      <dgm:spPr/>
    </dgm:pt>
    <dgm:pt modelId="{E63F2061-FE72-40BC-BDB6-41CAA4491558}" type="pres">
      <dgm:prSet presAssocID="{357DC9C5-F1AD-418F-BD31-79903A24C6E2}" presName="text_1" presStyleLbl="node1" presStyleIdx="0" presStyleCnt="1" custScaleY="166433" custLinFactNeighborX="-344" custLinFactNeighborY="3818">
        <dgm:presLayoutVars>
          <dgm:bulletEnabled val="1"/>
        </dgm:presLayoutVars>
      </dgm:prSet>
      <dgm:spPr/>
    </dgm:pt>
    <dgm:pt modelId="{265B76C6-C7F1-4708-B87B-A5AE02CF706A}" type="pres">
      <dgm:prSet presAssocID="{357DC9C5-F1AD-418F-BD31-79903A24C6E2}" presName="accent_1" presStyleCnt="0"/>
      <dgm:spPr/>
    </dgm:pt>
    <dgm:pt modelId="{AF0D133B-52E1-4C3C-BEA6-8A4DCF507BAD}" type="pres">
      <dgm:prSet presAssocID="{357DC9C5-F1AD-418F-BD31-79903A24C6E2}" presName="accentRepeatNode" presStyleLbl="solidFgAcc1" presStyleIdx="0" presStyleCnt="1"/>
      <dgm:spPr/>
    </dgm:pt>
  </dgm:ptLst>
  <dgm:cxnLst>
    <dgm:cxn modelId="{70856D46-8288-4213-BDF9-B0A73B9B4D17}" srcId="{858616B5-744A-463F-97BE-DF60F3B46C36}" destId="{357DC9C5-F1AD-418F-BD31-79903A24C6E2}" srcOrd="0" destOrd="0" parTransId="{D7665D05-8DA0-4E70-9800-4E34E0E2EF50}" sibTransId="{5C998152-FEC3-44F4-B26B-40F6CB9016A3}"/>
    <dgm:cxn modelId="{EC41E172-B369-4FA5-B544-E13BBA156D40}" type="presOf" srcId="{5C998152-FEC3-44F4-B26B-40F6CB9016A3}" destId="{2F8194F8-0EC4-44E5-B602-39D745D8429F}" srcOrd="0" destOrd="0" presId="urn:microsoft.com/office/officeart/2008/layout/VerticalCurvedList"/>
    <dgm:cxn modelId="{C6B8387D-AB1D-4EC5-BA2F-3763171ED4E3}" type="presOf" srcId="{357DC9C5-F1AD-418F-BD31-79903A24C6E2}" destId="{E63F2061-FE72-40BC-BDB6-41CAA4491558}" srcOrd="0" destOrd="0" presId="urn:microsoft.com/office/officeart/2008/layout/VerticalCurvedList"/>
    <dgm:cxn modelId="{3E63F1C8-0795-4055-B42D-5DF05D61321E}" type="presOf" srcId="{858616B5-744A-463F-97BE-DF60F3B46C36}" destId="{1D6CA3B3-82C0-4ACE-8B0E-153437B3CC55}" srcOrd="0" destOrd="0" presId="urn:microsoft.com/office/officeart/2008/layout/VerticalCurvedList"/>
    <dgm:cxn modelId="{DB6989A8-0E1A-4460-9308-A07CB1C8D5FA}" type="presParOf" srcId="{1D6CA3B3-82C0-4ACE-8B0E-153437B3CC55}" destId="{8267C169-4259-42A2-9CF7-D7A87069D457}" srcOrd="0" destOrd="0" presId="urn:microsoft.com/office/officeart/2008/layout/VerticalCurvedList"/>
    <dgm:cxn modelId="{AA7F238C-2C26-4261-A594-CB731C0AE48C}" type="presParOf" srcId="{8267C169-4259-42A2-9CF7-D7A87069D457}" destId="{F5942307-6200-4A5F-BE48-05F81647154C}" srcOrd="0" destOrd="0" presId="urn:microsoft.com/office/officeart/2008/layout/VerticalCurvedList"/>
    <dgm:cxn modelId="{5E487B2C-7036-4E3C-B512-5D6C204D2F69}" type="presParOf" srcId="{F5942307-6200-4A5F-BE48-05F81647154C}" destId="{1BDE48C0-7BEE-4010-AD9A-FFABDE2A7D0C}" srcOrd="0" destOrd="0" presId="urn:microsoft.com/office/officeart/2008/layout/VerticalCurvedList"/>
    <dgm:cxn modelId="{ADD120EF-EB99-4C9D-8636-CA0CF19750B6}" type="presParOf" srcId="{F5942307-6200-4A5F-BE48-05F81647154C}" destId="{2F8194F8-0EC4-44E5-B602-39D745D8429F}" srcOrd="1" destOrd="0" presId="urn:microsoft.com/office/officeart/2008/layout/VerticalCurvedList"/>
    <dgm:cxn modelId="{822FC295-77E0-434B-A1B3-6725694943A4}" type="presParOf" srcId="{F5942307-6200-4A5F-BE48-05F81647154C}" destId="{271F1710-ED91-4C43-9A9C-42B71795DA42}" srcOrd="2" destOrd="0" presId="urn:microsoft.com/office/officeart/2008/layout/VerticalCurvedList"/>
    <dgm:cxn modelId="{AC9EB8DB-BC79-4353-8B5D-5A11C8B3479D}" type="presParOf" srcId="{F5942307-6200-4A5F-BE48-05F81647154C}" destId="{9B591C48-5428-43EA-8A65-CCD060247824}" srcOrd="3" destOrd="0" presId="urn:microsoft.com/office/officeart/2008/layout/VerticalCurvedList"/>
    <dgm:cxn modelId="{1DDE5F52-28DB-4D7D-B1A2-80F9097D6329}" type="presParOf" srcId="{8267C169-4259-42A2-9CF7-D7A87069D457}" destId="{E63F2061-FE72-40BC-BDB6-41CAA4491558}" srcOrd="1" destOrd="0" presId="urn:microsoft.com/office/officeart/2008/layout/VerticalCurvedList"/>
    <dgm:cxn modelId="{2E1BA073-55A8-4BB7-AB45-C4463A660382}" type="presParOf" srcId="{8267C169-4259-42A2-9CF7-D7A87069D457}" destId="{265B76C6-C7F1-4708-B87B-A5AE02CF706A}" srcOrd="2" destOrd="0" presId="urn:microsoft.com/office/officeart/2008/layout/VerticalCurvedList"/>
    <dgm:cxn modelId="{4E345D18-C5AD-4E45-987C-539C38154D06}" type="presParOf" srcId="{265B76C6-C7F1-4708-B87B-A5AE02CF706A}" destId="{AF0D133B-52E1-4C3C-BEA6-8A4DCF507BA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C134F4-12CB-4273-A24B-862FCCB60339}" type="doc">
      <dgm:prSet loTypeId="urn:microsoft.com/office/officeart/2009/3/layout/IncreasingArrowsProcess" loCatId="process" qsTypeId="urn:microsoft.com/office/officeart/2005/8/quickstyle/simple1#7" qsCatId="simple" csTypeId="urn:microsoft.com/office/officeart/2005/8/colors/colorful3" csCatId="colorful" phldr="1"/>
      <dgm:spPr/>
      <dgm:t>
        <a:bodyPr/>
        <a:lstStyle/>
        <a:p>
          <a:endParaRPr lang="zh-TW" altLang="en-US"/>
        </a:p>
      </dgm:t>
    </dgm:pt>
    <dgm:pt modelId="{DCE43FDE-4017-4826-8ED2-D627AAFBB292}">
      <dgm:prSet phldrT="[文字]" custT="1"/>
      <dgm:spPr/>
      <dgm:t>
        <a:bodyPr/>
        <a:lstStyle/>
        <a:p>
          <a:r>
            <a:rPr lang="zh-TW" altLang="en-US" sz="3200" b="1" dirty="0">
              <a:latin typeface="微軟正黑體" pitchFamily="34" charset="-120"/>
              <a:ea typeface="微軟正黑體" pitchFamily="34" charset="-120"/>
            </a:rPr>
            <a:t>可補的</a:t>
          </a:r>
        </a:p>
      </dgm:t>
    </dgm:pt>
    <dgm:pt modelId="{F60EB765-43CA-4B0C-A735-79F332EA12D2}" type="parTrans" cxnId="{54BD5CA4-E768-4FC1-A30F-CACD8895972F}">
      <dgm:prSet/>
      <dgm:spPr/>
      <dgm:t>
        <a:bodyPr/>
        <a:lstStyle/>
        <a:p>
          <a:endParaRPr lang="zh-TW" altLang="en-US" b="1"/>
        </a:p>
      </dgm:t>
    </dgm:pt>
    <dgm:pt modelId="{CD22DFC2-7804-4BA3-BD23-472164874D90}" type="sibTrans" cxnId="{54BD5CA4-E768-4FC1-A30F-CACD8895972F}">
      <dgm:prSet/>
      <dgm:spPr/>
      <dgm:t>
        <a:bodyPr/>
        <a:lstStyle/>
        <a:p>
          <a:endParaRPr lang="zh-TW" altLang="en-US" b="1"/>
        </a:p>
      </dgm:t>
    </dgm:pt>
    <dgm:pt modelId="{9ADA0C82-7529-436B-9A71-0F81D9B3D7FC}">
      <dgm:prSet phldrT="[文字]" custT="1"/>
      <dgm:spPr/>
      <dgm:t>
        <a:bodyPr/>
        <a:lstStyle/>
        <a:p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1.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服務學習</a:t>
          </a:r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多</a:t>
          </a:r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)</a:t>
          </a:r>
        </a:p>
        <a:p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2.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獎勵紀錄</a:t>
          </a:r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多</a:t>
          </a:r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)</a:t>
          </a:r>
        </a:p>
        <a:p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3.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生活教育</a:t>
          </a:r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多</a:t>
          </a:r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)</a:t>
          </a:r>
        </a:p>
        <a:p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4.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均衡學習</a:t>
          </a:r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均</a:t>
          </a:r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2400" b="1" dirty="0">
            <a:latin typeface="微軟正黑體" pitchFamily="34" charset="-120"/>
            <a:ea typeface="微軟正黑體" pitchFamily="34" charset="-120"/>
          </a:endParaRPr>
        </a:p>
      </dgm:t>
    </dgm:pt>
    <dgm:pt modelId="{5AE5636D-F2FC-42D3-B85B-2D4FFAEE075B}" type="parTrans" cxnId="{AA0D36BD-647A-4E1D-ABBF-FF38942C9C3A}">
      <dgm:prSet/>
      <dgm:spPr/>
      <dgm:t>
        <a:bodyPr/>
        <a:lstStyle/>
        <a:p>
          <a:endParaRPr lang="zh-TW" altLang="en-US" b="1"/>
        </a:p>
      </dgm:t>
    </dgm:pt>
    <dgm:pt modelId="{1AD34668-C659-4D86-A0EC-911A3151E10D}" type="sibTrans" cxnId="{AA0D36BD-647A-4E1D-ABBF-FF38942C9C3A}">
      <dgm:prSet/>
      <dgm:spPr/>
      <dgm:t>
        <a:bodyPr/>
        <a:lstStyle/>
        <a:p>
          <a:endParaRPr lang="zh-TW" altLang="en-US" b="1"/>
        </a:p>
      </dgm:t>
    </dgm:pt>
    <dgm:pt modelId="{59081ABA-F1C5-457D-8216-8106D6CA0ED3}">
      <dgm:prSet phldrT="[文字]" custT="1"/>
      <dgm:spPr/>
      <dgm:t>
        <a:bodyPr/>
        <a:lstStyle/>
        <a:p>
          <a:r>
            <a:rPr lang="zh-TW" altLang="en-US" sz="3200" b="1" dirty="0">
              <a:latin typeface="微軟正黑體" pitchFamily="34" charset="-120"/>
              <a:ea typeface="微軟正黑體" pitchFamily="34" charset="-120"/>
            </a:rPr>
            <a:t>要專心拼的</a:t>
          </a:r>
        </a:p>
      </dgm:t>
    </dgm:pt>
    <dgm:pt modelId="{780CE6E0-94EE-4241-8A4B-A7D736CE72E8}" type="parTrans" cxnId="{2494CC54-A4F3-47F9-BA61-49A87A020746}">
      <dgm:prSet/>
      <dgm:spPr/>
      <dgm:t>
        <a:bodyPr/>
        <a:lstStyle/>
        <a:p>
          <a:endParaRPr lang="zh-TW" altLang="en-US" b="1"/>
        </a:p>
      </dgm:t>
    </dgm:pt>
    <dgm:pt modelId="{8A36FF0C-7A85-4303-93FB-F253BFA4C477}" type="sibTrans" cxnId="{2494CC54-A4F3-47F9-BA61-49A87A020746}">
      <dgm:prSet/>
      <dgm:spPr/>
      <dgm:t>
        <a:bodyPr/>
        <a:lstStyle/>
        <a:p>
          <a:endParaRPr lang="zh-TW" altLang="en-US" b="1"/>
        </a:p>
      </dgm:t>
    </dgm:pt>
    <dgm:pt modelId="{AC24EF94-075D-47A7-A4EC-50A1E7E133D1}">
      <dgm:prSet phldrT="[文字]" custT="1"/>
      <dgm:spPr/>
      <dgm:t>
        <a:bodyPr/>
        <a:lstStyle/>
        <a:p>
          <a:r>
            <a:rPr lang="en-US" altLang="zh-TW" sz="27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1.</a:t>
          </a:r>
          <a:r>
            <a:rPr lang="zh-TW" altLang="en-US" sz="27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志願序</a:t>
          </a:r>
          <a:r>
            <a:rPr lang="en-US" altLang="zh-TW" sz="27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7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均</a:t>
          </a:r>
          <a:r>
            <a:rPr lang="en-US" altLang="zh-TW" sz="27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2700" b="1" dirty="0">
            <a:solidFill>
              <a:srgbClr val="FF0000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74F99CDD-521D-4F90-B1EE-D16242CC1339}" type="parTrans" cxnId="{6AFE17DD-F124-4DC9-B87A-C89B925306FC}">
      <dgm:prSet/>
      <dgm:spPr/>
      <dgm:t>
        <a:bodyPr/>
        <a:lstStyle/>
        <a:p>
          <a:endParaRPr lang="zh-TW" altLang="en-US" b="1"/>
        </a:p>
      </dgm:t>
    </dgm:pt>
    <dgm:pt modelId="{DF754A2D-A393-4C06-9746-ADEFDE64FB3D}" type="sibTrans" cxnId="{6AFE17DD-F124-4DC9-B87A-C89B925306FC}">
      <dgm:prSet/>
      <dgm:spPr/>
      <dgm:t>
        <a:bodyPr/>
        <a:lstStyle/>
        <a:p>
          <a:endParaRPr lang="zh-TW" altLang="en-US" b="1"/>
        </a:p>
      </dgm:t>
    </dgm:pt>
    <dgm:pt modelId="{64451220-E2D9-4F5C-9080-7F4BDBB728C9}">
      <dgm:prSet phldrT="[文字]" custT="1"/>
      <dgm:spPr/>
      <dgm:t>
        <a:bodyPr/>
        <a:lstStyle/>
        <a:p>
          <a:r>
            <a:rPr lang="zh-TW" altLang="en-US" sz="2800" b="1" dirty="0">
              <a:latin typeface="微軟正黑體" pitchFamily="34" charset="-120"/>
              <a:ea typeface="微軟正黑體" pitchFamily="34" charset="-120"/>
            </a:rPr>
            <a:t>要進一步關心的</a:t>
          </a:r>
        </a:p>
      </dgm:t>
    </dgm:pt>
    <dgm:pt modelId="{4855D09F-6537-496A-8283-07D15F765FFD}" type="parTrans" cxnId="{28D322E0-315C-4FBD-9A3A-47A98F785DE4}">
      <dgm:prSet/>
      <dgm:spPr/>
      <dgm:t>
        <a:bodyPr/>
        <a:lstStyle/>
        <a:p>
          <a:endParaRPr lang="zh-TW" altLang="en-US" b="1"/>
        </a:p>
      </dgm:t>
    </dgm:pt>
    <dgm:pt modelId="{FBBB412B-8B1D-449E-8B84-EB907D475760}" type="sibTrans" cxnId="{28D322E0-315C-4FBD-9A3A-47A98F785DE4}">
      <dgm:prSet/>
      <dgm:spPr/>
      <dgm:t>
        <a:bodyPr/>
        <a:lstStyle/>
        <a:p>
          <a:endParaRPr lang="zh-TW" altLang="en-US" b="1"/>
        </a:p>
      </dgm:t>
    </dgm:pt>
    <dgm:pt modelId="{02B8D24B-7B10-42FD-A46B-F5C7537879FD}">
      <dgm:prSet phldrT="[文字]" custT="1"/>
      <dgm:spPr/>
      <dgm:t>
        <a:bodyPr/>
        <a:lstStyle/>
        <a:p>
          <a:r>
            <a:rPr lang="zh-TW" altLang="en-US" sz="2600" b="1" dirty="0">
              <a:latin typeface="微軟正黑體" pitchFamily="34" charset="-120"/>
              <a:ea typeface="微軟正黑體" pitchFamily="34" charset="-120"/>
            </a:rPr>
            <a:t>特殊競賽</a:t>
          </a:r>
          <a:endParaRPr lang="en-US" altLang="zh-TW" sz="2600" b="1" dirty="0">
            <a:latin typeface="微軟正黑體" pitchFamily="34" charset="-120"/>
            <a:ea typeface="微軟正黑體" pitchFamily="34" charset="-120"/>
          </a:endParaRPr>
        </a:p>
        <a:p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-&gt;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技藝競賽</a:t>
          </a:r>
          <a:endParaRPr lang="en-US" altLang="zh-TW" sz="2400" b="1" dirty="0">
            <a:latin typeface="微軟正黑體" pitchFamily="34" charset="-120"/>
            <a:ea typeface="微軟正黑體" pitchFamily="34" charset="-120"/>
          </a:endParaRPr>
        </a:p>
        <a:p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-&gt;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縣市教育處   </a:t>
          </a:r>
          <a:endParaRPr lang="en-US" altLang="zh-TW" sz="2400" b="1" dirty="0">
            <a:latin typeface="微軟正黑體" pitchFamily="34" charset="-120"/>
            <a:ea typeface="微軟正黑體" pitchFamily="34" charset="-120"/>
          </a:endParaRPr>
        </a:p>
        <a:p>
          <a:r>
            <a:rPr lang="en-US" altLang="zh-TW" sz="2400" b="1" dirty="0">
              <a:latin typeface="微軟正黑體" pitchFamily="34" charset="-120"/>
              <a:ea typeface="微軟正黑體" pitchFamily="34" charset="-120"/>
            </a:rPr>
            <a:t>    </a:t>
          </a:r>
          <a:r>
            <a:rPr lang="zh-TW" altLang="en-US" sz="2400" b="1" dirty="0">
              <a:latin typeface="微軟正黑體" pitchFamily="34" charset="-120"/>
              <a:ea typeface="微軟正黑體" pitchFamily="34" charset="-120"/>
            </a:rPr>
            <a:t>辦理之競賽</a:t>
          </a:r>
          <a:endParaRPr lang="en-US" altLang="zh-TW" sz="2400" b="1" dirty="0">
            <a:latin typeface="微軟正黑體" pitchFamily="34" charset="-120"/>
            <a:ea typeface="微軟正黑體" pitchFamily="34" charset="-120"/>
          </a:endParaRPr>
        </a:p>
        <a:p>
          <a:endParaRPr lang="en-US" altLang="zh-TW" sz="2400" b="1" dirty="0">
            <a:latin typeface="微軟正黑體" pitchFamily="34" charset="-120"/>
            <a:ea typeface="微軟正黑體" pitchFamily="34" charset="-120"/>
          </a:endParaRPr>
        </a:p>
      </dgm:t>
    </dgm:pt>
    <dgm:pt modelId="{AE96FB5E-E81A-4A5E-9883-CD5A343C56C8}" type="parTrans" cxnId="{0EF26B3D-3DEC-4F22-9129-E3BBECD4505D}">
      <dgm:prSet/>
      <dgm:spPr/>
      <dgm:t>
        <a:bodyPr/>
        <a:lstStyle/>
        <a:p>
          <a:endParaRPr lang="zh-TW" altLang="en-US" b="1"/>
        </a:p>
      </dgm:t>
    </dgm:pt>
    <dgm:pt modelId="{2BCC955B-A707-4494-826C-E402DBA88342}" type="sibTrans" cxnId="{0EF26B3D-3DEC-4F22-9129-E3BBECD4505D}">
      <dgm:prSet/>
      <dgm:spPr/>
      <dgm:t>
        <a:bodyPr/>
        <a:lstStyle/>
        <a:p>
          <a:endParaRPr lang="zh-TW" altLang="en-US" b="1"/>
        </a:p>
      </dgm:t>
    </dgm:pt>
    <dgm:pt modelId="{8BED3B37-6CC7-485A-9F76-3A5672B2B741}">
      <dgm:prSet custT="1"/>
      <dgm:spPr/>
      <dgm:t>
        <a:bodyPr/>
        <a:lstStyle/>
        <a:p>
          <a:r>
            <a:rPr lang="en-US" altLang="zh-TW" sz="27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2.</a:t>
          </a:r>
          <a:r>
            <a:rPr lang="zh-TW" altLang="en-US" sz="27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會考</a:t>
          </a:r>
        </a:p>
      </dgm:t>
    </dgm:pt>
    <dgm:pt modelId="{7D49F035-A3AE-4A70-813A-20F2A4C1D075}" type="parTrans" cxnId="{DAD949A6-F1FC-4EC5-90B0-3D592FE19678}">
      <dgm:prSet/>
      <dgm:spPr/>
      <dgm:t>
        <a:bodyPr/>
        <a:lstStyle/>
        <a:p>
          <a:endParaRPr lang="zh-TW" altLang="en-US" b="1"/>
        </a:p>
      </dgm:t>
    </dgm:pt>
    <dgm:pt modelId="{CBF8EE5F-8707-46F3-8F8C-2E5EC53C0CFA}" type="sibTrans" cxnId="{DAD949A6-F1FC-4EC5-90B0-3D592FE19678}">
      <dgm:prSet/>
      <dgm:spPr/>
      <dgm:t>
        <a:bodyPr/>
        <a:lstStyle/>
        <a:p>
          <a:endParaRPr lang="zh-TW" altLang="en-US" b="1"/>
        </a:p>
      </dgm:t>
    </dgm:pt>
    <dgm:pt modelId="{D6E72393-BDF0-4F57-92BC-7701FEBC4105}">
      <dgm:prSet custT="1"/>
      <dgm:spPr/>
      <dgm:t>
        <a:bodyPr/>
        <a:lstStyle/>
        <a:p>
          <a:r>
            <a:rPr lang="en-US" altLang="zh-TW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-&gt;</a:t>
          </a:r>
          <a:r>
            <a:rPr lang="zh-TW" altLang="en-US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志願多填</a:t>
          </a:r>
          <a:endParaRPr lang="en-US" altLang="zh-TW" sz="2400" b="1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912855FF-C65D-468C-80C3-D980F7C7F303}" type="sibTrans" cxnId="{3602EFD3-FA21-47A7-A9E2-61165F5024C6}">
      <dgm:prSet/>
      <dgm:spPr/>
      <dgm:t>
        <a:bodyPr/>
        <a:lstStyle/>
        <a:p>
          <a:endParaRPr lang="zh-TW" altLang="en-US" b="1"/>
        </a:p>
      </dgm:t>
    </dgm:pt>
    <dgm:pt modelId="{90B2A28E-4D52-46AE-A4A9-CD919799D3F4}" type="parTrans" cxnId="{3602EFD3-FA21-47A7-A9E2-61165F5024C6}">
      <dgm:prSet/>
      <dgm:spPr/>
      <dgm:t>
        <a:bodyPr/>
        <a:lstStyle/>
        <a:p>
          <a:endParaRPr lang="zh-TW" altLang="en-US" b="1"/>
        </a:p>
      </dgm:t>
    </dgm:pt>
    <dgm:pt modelId="{60E0DDA4-352A-4750-8209-055329510E6F}">
      <dgm:prSet custT="1"/>
      <dgm:spPr/>
      <dgm:t>
        <a:bodyPr/>
        <a:lstStyle/>
        <a:p>
          <a:r>
            <a:rPr lang="en-US" altLang="zh-TW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-&gt;</a:t>
          </a:r>
          <a:r>
            <a:rPr lang="zh-TW" altLang="en-US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考量因素</a:t>
          </a:r>
          <a:endParaRPr lang="en-US" altLang="zh-TW" sz="2400" b="1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E5936B50-7A37-4392-A028-C317575DAB87}" type="sibTrans" cxnId="{8DA409E5-749F-4408-9285-B531E07DCB67}">
      <dgm:prSet/>
      <dgm:spPr/>
      <dgm:t>
        <a:bodyPr/>
        <a:lstStyle/>
        <a:p>
          <a:endParaRPr lang="zh-TW" altLang="en-US" b="1"/>
        </a:p>
      </dgm:t>
    </dgm:pt>
    <dgm:pt modelId="{ACDFEFBB-EC00-4189-96FD-E699DE8AF226}" type="parTrans" cxnId="{8DA409E5-749F-4408-9285-B531E07DCB67}">
      <dgm:prSet/>
      <dgm:spPr/>
      <dgm:t>
        <a:bodyPr/>
        <a:lstStyle/>
        <a:p>
          <a:endParaRPr lang="zh-TW" altLang="en-US" b="1"/>
        </a:p>
      </dgm:t>
    </dgm:pt>
    <dgm:pt modelId="{C4D40519-B055-4744-9951-83A32254E7E5}" type="pres">
      <dgm:prSet presAssocID="{F5C134F4-12CB-4273-A24B-862FCCB60339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3DE2B3A8-F618-448D-90E5-5B1FB8F37921}" type="pres">
      <dgm:prSet presAssocID="{DCE43FDE-4017-4826-8ED2-D627AAFBB292}" presName="parentText1" presStyleLbl="node1" presStyleIdx="0" presStyleCnt="3" custLinFactNeighborX="-875" custLinFactNeighborY="2020">
        <dgm:presLayoutVars>
          <dgm:chMax/>
          <dgm:chPref val="3"/>
          <dgm:bulletEnabled val="1"/>
        </dgm:presLayoutVars>
      </dgm:prSet>
      <dgm:spPr/>
    </dgm:pt>
    <dgm:pt modelId="{68E33B60-1B09-4E77-A354-95EECDB0DBCD}" type="pres">
      <dgm:prSet presAssocID="{DCE43FDE-4017-4826-8ED2-D627AAFBB292}" presName="childText1" presStyleLbl="solidAlignAcc1" presStyleIdx="0" presStyleCnt="3" custScaleX="92381" custScaleY="121532" custLinFactNeighborX="1162" custLinFactNeighborY="11101">
        <dgm:presLayoutVars>
          <dgm:chMax val="0"/>
          <dgm:chPref val="0"/>
          <dgm:bulletEnabled val="1"/>
        </dgm:presLayoutVars>
      </dgm:prSet>
      <dgm:spPr/>
    </dgm:pt>
    <dgm:pt modelId="{308277BE-9C70-474B-9B39-BB46EFC79552}" type="pres">
      <dgm:prSet presAssocID="{59081ABA-F1C5-457D-8216-8106D6CA0ED3}" presName="parentText2" presStyleLbl="node1" presStyleIdx="1" presStyleCnt="3" custScaleX="102083" custLinFactNeighborX="102" custLinFactNeighborY="-14377">
        <dgm:presLayoutVars>
          <dgm:chMax/>
          <dgm:chPref val="3"/>
          <dgm:bulletEnabled val="1"/>
        </dgm:presLayoutVars>
      </dgm:prSet>
      <dgm:spPr/>
    </dgm:pt>
    <dgm:pt modelId="{136D3C0B-2C77-47CC-81E1-AAB624179C10}" type="pres">
      <dgm:prSet presAssocID="{59081ABA-F1C5-457D-8216-8106D6CA0ED3}" presName="childText2" presStyleLbl="solidAlignAcc1" presStyleIdx="1" presStyleCnt="3" custScaleX="89976" custScaleY="124508" custLinFactNeighborX="-2647" custLinFactNeighborY="3558">
        <dgm:presLayoutVars>
          <dgm:chMax val="0"/>
          <dgm:chPref val="0"/>
          <dgm:bulletEnabled val="1"/>
        </dgm:presLayoutVars>
      </dgm:prSet>
      <dgm:spPr/>
    </dgm:pt>
    <dgm:pt modelId="{9197909A-240F-4A12-9039-4BA307A27BE3}" type="pres">
      <dgm:prSet presAssocID="{64451220-E2D9-4F5C-9080-7F4BDBB728C9}" presName="parentText3" presStyleLbl="node1" presStyleIdx="2" presStyleCnt="3" custScaleX="105225" custLinFactNeighborX="-551" custLinFactNeighborY="-11322">
        <dgm:presLayoutVars>
          <dgm:chMax/>
          <dgm:chPref val="3"/>
          <dgm:bulletEnabled val="1"/>
        </dgm:presLayoutVars>
      </dgm:prSet>
      <dgm:spPr/>
    </dgm:pt>
    <dgm:pt modelId="{5BEEB2B8-458D-4657-A6F7-95499035BD41}" type="pres">
      <dgm:prSet presAssocID="{64451220-E2D9-4F5C-9080-7F4BDBB728C9}" presName="childText3" presStyleLbl="solidAlignAcc1" presStyleIdx="2" presStyleCnt="3" custScaleX="99377" custScaleY="120057" custLinFactNeighborX="-995" custLinFactNeighborY="2656">
        <dgm:presLayoutVars>
          <dgm:chMax val="0"/>
          <dgm:chPref val="0"/>
          <dgm:bulletEnabled val="1"/>
        </dgm:presLayoutVars>
      </dgm:prSet>
      <dgm:spPr/>
    </dgm:pt>
  </dgm:ptLst>
  <dgm:cxnLst>
    <dgm:cxn modelId="{B1F93F00-A6B4-491A-A36E-C1D2088D7DC9}" type="presOf" srcId="{64451220-E2D9-4F5C-9080-7F4BDBB728C9}" destId="{9197909A-240F-4A12-9039-4BA307A27BE3}" srcOrd="0" destOrd="0" presId="urn:microsoft.com/office/officeart/2009/3/layout/IncreasingArrowsProcess"/>
    <dgm:cxn modelId="{601A0814-DD0E-4C11-9BB3-D1D6A524DC63}" type="presOf" srcId="{60E0DDA4-352A-4750-8209-055329510E6F}" destId="{136D3C0B-2C77-47CC-81E1-AAB624179C10}" srcOrd="0" destOrd="2" presId="urn:microsoft.com/office/officeart/2009/3/layout/IncreasingArrowsProcess"/>
    <dgm:cxn modelId="{EAC71E1E-E3E5-494D-BCEB-F4B1C821FF73}" type="presOf" srcId="{DCE43FDE-4017-4826-8ED2-D627AAFBB292}" destId="{3DE2B3A8-F618-448D-90E5-5B1FB8F37921}" srcOrd="0" destOrd="0" presId="urn:microsoft.com/office/officeart/2009/3/layout/IncreasingArrowsProcess"/>
    <dgm:cxn modelId="{0EF26B3D-3DEC-4F22-9129-E3BBECD4505D}" srcId="{64451220-E2D9-4F5C-9080-7F4BDBB728C9}" destId="{02B8D24B-7B10-42FD-A46B-F5C7537879FD}" srcOrd="0" destOrd="0" parTransId="{AE96FB5E-E81A-4A5E-9883-CD5A343C56C8}" sibTransId="{2BCC955B-A707-4494-826C-E402DBA88342}"/>
    <dgm:cxn modelId="{EBB01B62-BD85-4B6D-AAC6-95D7B55EFDB6}" type="presOf" srcId="{9ADA0C82-7529-436B-9A71-0F81D9B3D7FC}" destId="{68E33B60-1B09-4E77-A354-95EECDB0DBCD}" srcOrd="0" destOrd="0" presId="urn:microsoft.com/office/officeart/2009/3/layout/IncreasingArrowsProcess"/>
    <dgm:cxn modelId="{2494CC54-A4F3-47F9-BA61-49A87A020746}" srcId="{F5C134F4-12CB-4273-A24B-862FCCB60339}" destId="{59081ABA-F1C5-457D-8216-8106D6CA0ED3}" srcOrd="1" destOrd="0" parTransId="{780CE6E0-94EE-4241-8A4B-A7D736CE72E8}" sibTransId="{8A36FF0C-7A85-4303-93FB-F253BFA4C477}"/>
    <dgm:cxn modelId="{9CBB4A56-C9C1-427D-807B-640E3D784ADE}" type="presOf" srcId="{D6E72393-BDF0-4F57-92BC-7701FEBC4105}" destId="{136D3C0B-2C77-47CC-81E1-AAB624179C10}" srcOrd="0" destOrd="1" presId="urn:microsoft.com/office/officeart/2009/3/layout/IncreasingArrowsProcess"/>
    <dgm:cxn modelId="{3C94E696-263E-40AD-8D8E-491B8015DD92}" type="presOf" srcId="{59081ABA-F1C5-457D-8216-8106D6CA0ED3}" destId="{308277BE-9C70-474B-9B39-BB46EFC79552}" srcOrd="0" destOrd="0" presId="urn:microsoft.com/office/officeart/2009/3/layout/IncreasingArrowsProcess"/>
    <dgm:cxn modelId="{54BD5CA4-E768-4FC1-A30F-CACD8895972F}" srcId="{F5C134F4-12CB-4273-A24B-862FCCB60339}" destId="{DCE43FDE-4017-4826-8ED2-D627AAFBB292}" srcOrd="0" destOrd="0" parTransId="{F60EB765-43CA-4B0C-A735-79F332EA12D2}" sibTransId="{CD22DFC2-7804-4BA3-BD23-472164874D90}"/>
    <dgm:cxn modelId="{DAD949A6-F1FC-4EC5-90B0-3D592FE19678}" srcId="{59081ABA-F1C5-457D-8216-8106D6CA0ED3}" destId="{8BED3B37-6CC7-485A-9F76-3A5672B2B741}" srcOrd="3" destOrd="0" parTransId="{7D49F035-A3AE-4A70-813A-20F2A4C1D075}" sibTransId="{CBF8EE5F-8707-46F3-8F8C-2E5EC53C0CFA}"/>
    <dgm:cxn modelId="{E43DAAB2-D856-4B3A-BBA8-5B3C227F357F}" type="presOf" srcId="{F5C134F4-12CB-4273-A24B-862FCCB60339}" destId="{C4D40519-B055-4744-9951-83A32254E7E5}" srcOrd="0" destOrd="0" presId="urn:microsoft.com/office/officeart/2009/3/layout/IncreasingArrowsProcess"/>
    <dgm:cxn modelId="{AA0D36BD-647A-4E1D-ABBF-FF38942C9C3A}" srcId="{DCE43FDE-4017-4826-8ED2-D627AAFBB292}" destId="{9ADA0C82-7529-436B-9A71-0F81D9B3D7FC}" srcOrd="0" destOrd="0" parTransId="{5AE5636D-F2FC-42D3-B85B-2D4FFAEE075B}" sibTransId="{1AD34668-C659-4D86-A0EC-911A3151E10D}"/>
    <dgm:cxn modelId="{9F1E92D2-A9B2-4FE7-8938-F02F1F93B6D4}" type="presOf" srcId="{AC24EF94-075D-47A7-A4EC-50A1E7E133D1}" destId="{136D3C0B-2C77-47CC-81E1-AAB624179C10}" srcOrd="0" destOrd="0" presId="urn:microsoft.com/office/officeart/2009/3/layout/IncreasingArrowsProcess"/>
    <dgm:cxn modelId="{3602EFD3-FA21-47A7-A9E2-61165F5024C6}" srcId="{59081ABA-F1C5-457D-8216-8106D6CA0ED3}" destId="{D6E72393-BDF0-4F57-92BC-7701FEBC4105}" srcOrd="1" destOrd="0" parTransId="{90B2A28E-4D52-46AE-A4A9-CD919799D3F4}" sibTransId="{912855FF-C65D-468C-80C3-D980F7C7F303}"/>
    <dgm:cxn modelId="{5320A1D4-38FB-4BD5-891F-AF8BC197AD14}" type="presOf" srcId="{02B8D24B-7B10-42FD-A46B-F5C7537879FD}" destId="{5BEEB2B8-458D-4657-A6F7-95499035BD41}" srcOrd="0" destOrd="0" presId="urn:microsoft.com/office/officeart/2009/3/layout/IncreasingArrowsProcess"/>
    <dgm:cxn modelId="{6AFE17DD-F124-4DC9-B87A-C89B925306FC}" srcId="{59081ABA-F1C5-457D-8216-8106D6CA0ED3}" destId="{AC24EF94-075D-47A7-A4EC-50A1E7E133D1}" srcOrd="0" destOrd="0" parTransId="{74F99CDD-521D-4F90-B1EE-D16242CC1339}" sibTransId="{DF754A2D-A393-4C06-9746-ADEFDE64FB3D}"/>
    <dgm:cxn modelId="{28D322E0-315C-4FBD-9A3A-47A98F785DE4}" srcId="{F5C134F4-12CB-4273-A24B-862FCCB60339}" destId="{64451220-E2D9-4F5C-9080-7F4BDBB728C9}" srcOrd="2" destOrd="0" parTransId="{4855D09F-6537-496A-8283-07D15F765FFD}" sibTransId="{FBBB412B-8B1D-449E-8B84-EB907D475760}"/>
    <dgm:cxn modelId="{8DA409E5-749F-4408-9285-B531E07DCB67}" srcId="{59081ABA-F1C5-457D-8216-8106D6CA0ED3}" destId="{60E0DDA4-352A-4750-8209-055329510E6F}" srcOrd="2" destOrd="0" parTransId="{ACDFEFBB-EC00-4189-96FD-E699DE8AF226}" sibTransId="{E5936B50-7A37-4392-A028-C317575DAB87}"/>
    <dgm:cxn modelId="{2E5465E7-5F11-4EE7-A82D-F8CE94DCFB94}" type="presOf" srcId="{8BED3B37-6CC7-485A-9F76-3A5672B2B741}" destId="{136D3C0B-2C77-47CC-81E1-AAB624179C10}" srcOrd="0" destOrd="3" presId="urn:microsoft.com/office/officeart/2009/3/layout/IncreasingArrowsProcess"/>
    <dgm:cxn modelId="{43277A89-B0F9-4E7B-AFF5-9935B0927F05}" type="presParOf" srcId="{C4D40519-B055-4744-9951-83A32254E7E5}" destId="{3DE2B3A8-F618-448D-90E5-5B1FB8F37921}" srcOrd="0" destOrd="0" presId="urn:microsoft.com/office/officeart/2009/3/layout/IncreasingArrowsProcess"/>
    <dgm:cxn modelId="{336E63C1-A342-423A-96B8-16DF4B3A3872}" type="presParOf" srcId="{C4D40519-B055-4744-9951-83A32254E7E5}" destId="{68E33B60-1B09-4E77-A354-95EECDB0DBCD}" srcOrd="1" destOrd="0" presId="urn:microsoft.com/office/officeart/2009/3/layout/IncreasingArrowsProcess"/>
    <dgm:cxn modelId="{E9420D01-4C39-4CDE-BB0D-8B7111E3420F}" type="presParOf" srcId="{C4D40519-B055-4744-9951-83A32254E7E5}" destId="{308277BE-9C70-474B-9B39-BB46EFC79552}" srcOrd="2" destOrd="0" presId="urn:microsoft.com/office/officeart/2009/3/layout/IncreasingArrowsProcess"/>
    <dgm:cxn modelId="{2A336126-D089-45BA-816C-AFC913AACCA3}" type="presParOf" srcId="{C4D40519-B055-4744-9951-83A32254E7E5}" destId="{136D3C0B-2C77-47CC-81E1-AAB624179C10}" srcOrd="3" destOrd="0" presId="urn:microsoft.com/office/officeart/2009/3/layout/IncreasingArrowsProcess"/>
    <dgm:cxn modelId="{64ADE50C-56AB-4CE1-B786-8E207F78E8C6}" type="presParOf" srcId="{C4D40519-B055-4744-9951-83A32254E7E5}" destId="{9197909A-240F-4A12-9039-4BA307A27BE3}" srcOrd="4" destOrd="0" presId="urn:microsoft.com/office/officeart/2009/3/layout/IncreasingArrowsProcess"/>
    <dgm:cxn modelId="{DDC763CA-BFC3-490B-A822-B213BC8801A7}" type="presParOf" srcId="{C4D40519-B055-4744-9951-83A32254E7E5}" destId="{5BEEB2B8-458D-4657-A6F7-95499035BD41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19BF25-956E-4E63-8AD7-C4D88B24BAD7}" type="doc">
      <dgm:prSet loTypeId="urn:microsoft.com/office/officeart/2008/layout/VerticalCurvedList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765065FB-3FF3-4C5E-A305-2A9BEA11E983}">
      <dgm:prSet custT="1"/>
      <dgm:spPr/>
      <dgm:t>
        <a:bodyPr/>
        <a:lstStyle/>
        <a:p>
          <a:pPr rtl="0"/>
          <a:r>
            <a:rPr lang="zh-TW" sz="4000" b="1" dirty="0">
              <a:latin typeface="微軟正黑體" pitchFamily="34" charset="-120"/>
              <a:ea typeface="微軟正黑體" pitchFamily="34" charset="-120"/>
            </a:rPr>
            <a:t>核對內在因素</a:t>
          </a:r>
          <a:r>
            <a:rPr lang="en-US" altLang="zh-TW" sz="4000" b="1" dirty="0">
              <a:latin typeface="微軟正黑體" pitchFamily="34" charset="-120"/>
              <a:ea typeface="微軟正黑體" pitchFamily="34" charset="-120"/>
            </a:rPr>
            <a:t>-</a:t>
          </a:r>
          <a:br>
            <a:rPr lang="en-US" altLang="zh-TW" sz="4000" b="1" dirty="0">
              <a:latin typeface="微軟正黑體" pitchFamily="34" charset="-120"/>
              <a:ea typeface="微軟正黑體" pitchFamily="34" charset="-120"/>
            </a:rPr>
          </a:br>
          <a:r>
            <a:rPr lang="zh-TW" altLang="en-US" sz="40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分析自己的志願種類</a:t>
          </a:r>
          <a:endParaRPr lang="zh-TW" sz="4000" b="1" dirty="0">
            <a:solidFill>
              <a:srgbClr val="FFFF00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11E59B5E-8EB8-45E8-B0DF-3A8AE4E109A5}" type="parTrans" cxnId="{1BB20BE1-ED02-4371-80C0-8CBB2D2DEAEB}">
      <dgm:prSet/>
      <dgm:spPr/>
      <dgm:t>
        <a:bodyPr/>
        <a:lstStyle/>
        <a:p>
          <a:endParaRPr lang="zh-TW" altLang="en-US"/>
        </a:p>
      </dgm:t>
    </dgm:pt>
    <dgm:pt modelId="{937B4744-9FB8-4CE8-9BFA-EFCF7EDE1D47}" type="sibTrans" cxnId="{1BB20BE1-ED02-4371-80C0-8CBB2D2DEAEB}">
      <dgm:prSet/>
      <dgm:spPr/>
      <dgm:t>
        <a:bodyPr/>
        <a:lstStyle/>
        <a:p>
          <a:endParaRPr lang="zh-TW" altLang="en-US"/>
        </a:p>
      </dgm:t>
    </dgm:pt>
    <dgm:pt modelId="{0E2E4932-A196-44C6-8A7F-2D2EB8DE8AB3}" type="pres">
      <dgm:prSet presAssocID="{F019BF25-956E-4E63-8AD7-C4D88B24BAD7}" presName="Name0" presStyleCnt="0">
        <dgm:presLayoutVars>
          <dgm:chMax val="7"/>
          <dgm:chPref val="7"/>
          <dgm:dir/>
        </dgm:presLayoutVars>
      </dgm:prSet>
      <dgm:spPr/>
    </dgm:pt>
    <dgm:pt modelId="{918406CB-FA95-4731-BB06-A5FD1762A2B3}" type="pres">
      <dgm:prSet presAssocID="{F019BF25-956E-4E63-8AD7-C4D88B24BAD7}" presName="Name1" presStyleCnt="0"/>
      <dgm:spPr/>
    </dgm:pt>
    <dgm:pt modelId="{77247059-CC34-498D-AA8D-C6A1C0D82655}" type="pres">
      <dgm:prSet presAssocID="{F019BF25-956E-4E63-8AD7-C4D88B24BAD7}" presName="cycle" presStyleCnt="0"/>
      <dgm:spPr/>
    </dgm:pt>
    <dgm:pt modelId="{6D0E9DDF-B0B6-4B1E-951E-1DEE128B6E7F}" type="pres">
      <dgm:prSet presAssocID="{F019BF25-956E-4E63-8AD7-C4D88B24BAD7}" presName="srcNode" presStyleLbl="node1" presStyleIdx="0" presStyleCnt="1"/>
      <dgm:spPr/>
    </dgm:pt>
    <dgm:pt modelId="{2EC8E27B-B860-43A7-8793-02743D88D492}" type="pres">
      <dgm:prSet presAssocID="{F019BF25-956E-4E63-8AD7-C4D88B24BAD7}" presName="conn" presStyleLbl="parChTrans1D2" presStyleIdx="0" presStyleCnt="1"/>
      <dgm:spPr/>
    </dgm:pt>
    <dgm:pt modelId="{F75DC092-2753-4D7E-AFAA-BB5648E23343}" type="pres">
      <dgm:prSet presAssocID="{F019BF25-956E-4E63-8AD7-C4D88B24BAD7}" presName="extraNode" presStyleLbl="node1" presStyleIdx="0" presStyleCnt="1"/>
      <dgm:spPr/>
    </dgm:pt>
    <dgm:pt modelId="{C8FB881A-9C86-4AA7-B66B-24060A6F8E00}" type="pres">
      <dgm:prSet presAssocID="{F019BF25-956E-4E63-8AD7-C4D88B24BAD7}" presName="dstNode" presStyleLbl="node1" presStyleIdx="0" presStyleCnt="1"/>
      <dgm:spPr/>
    </dgm:pt>
    <dgm:pt modelId="{BDA5AFE8-867E-421F-9502-93FC2E7FD65D}" type="pres">
      <dgm:prSet presAssocID="{765065FB-3FF3-4C5E-A305-2A9BEA11E983}" presName="text_1" presStyleLbl="node1" presStyleIdx="0" presStyleCnt="1" custScaleY="191203" custLinFactNeighborX="-719">
        <dgm:presLayoutVars>
          <dgm:bulletEnabled val="1"/>
        </dgm:presLayoutVars>
      </dgm:prSet>
      <dgm:spPr/>
    </dgm:pt>
    <dgm:pt modelId="{AE3C85E7-842D-4249-9F94-699830255CFD}" type="pres">
      <dgm:prSet presAssocID="{765065FB-3FF3-4C5E-A305-2A9BEA11E983}" presName="accent_1" presStyleCnt="0"/>
      <dgm:spPr/>
    </dgm:pt>
    <dgm:pt modelId="{7E77B1A1-15F0-4B2D-BE8B-F3B0A827B0AD}" type="pres">
      <dgm:prSet presAssocID="{765065FB-3FF3-4C5E-A305-2A9BEA11E983}" presName="accentRepeatNode" presStyleLbl="solidFgAcc1" presStyleIdx="0" presStyleCnt="1"/>
      <dgm:spPr/>
    </dgm:pt>
  </dgm:ptLst>
  <dgm:cxnLst>
    <dgm:cxn modelId="{F7399963-39E1-47D3-9152-9608E411982F}" type="presOf" srcId="{F019BF25-956E-4E63-8AD7-C4D88B24BAD7}" destId="{0E2E4932-A196-44C6-8A7F-2D2EB8DE8AB3}" srcOrd="0" destOrd="0" presId="urn:microsoft.com/office/officeart/2008/layout/VerticalCurvedList"/>
    <dgm:cxn modelId="{15782550-A3D6-44A7-97E4-A6244AB23531}" type="presOf" srcId="{937B4744-9FB8-4CE8-9BFA-EFCF7EDE1D47}" destId="{2EC8E27B-B860-43A7-8793-02743D88D492}" srcOrd="0" destOrd="0" presId="urn:microsoft.com/office/officeart/2008/layout/VerticalCurvedList"/>
    <dgm:cxn modelId="{4FA7029B-E4B7-4BF8-A9DB-E3C9BEB8F65E}" type="presOf" srcId="{765065FB-3FF3-4C5E-A305-2A9BEA11E983}" destId="{BDA5AFE8-867E-421F-9502-93FC2E7FD65D}" srcOrd="0" destOrd="0" presId="urn:microsoft.com/office/officeart/2008/layout/VerticalCurvedList"/>
    <dgm:cxn modelId="{1BB20BE1-ED02-4371-80C0-8CBB2D2DEAEB}" srcId="{F019BF25-956E-4E63-8AD7-C4D88B24BAD7}" destId="{765065FB-3FF3-4C5E-A305-2A9BEA11E983}" srcOrd="0" destOrd="0" parTransId="{11E59B5E-8EB8-45E8-B0DF-3A8AE4E109A5}" sibTransId="{937B4744-9FB8-4CE8-9BFA-EFCF7EDE1D47}"/>
    <dgm:cxn modelId="{5E7C0DBE-1986-4D31-891C-E19FAEB2FA29}" type="presParOf" srcId="{0E2E4932-A196-44C6-8A7F-2D2EB8DE8AB3}" destId="{918406CB-FA95-4731-BB06-A5FD1762A2B3}" srcOrd="0" destOrd="0" presId="urn:microsoft.com/office/officeart/2008/layout/VerticalCurvedList"/>
    <dgm:cxn modelId="{46C8FD70-D995-4A6B-BF72-8CBCE5B97A7D}" type="presParOf" srcId="{918406CB-FA95-4731-BB06-A5FD1762A2B3}" destId="{77247059-CC34-498D-AA8D-C6A1C0D82655}" srcOrd="0" destOrd="0" presId="urn:microsoft.com/office/officeart/2008/layout/VerticalCurvedList"/>
    <dgm:cxn modelId="{87784B4C-386B-41CE-A592-29016A7815D7}" type="presParOf" srcId="{77247059-CC34-498D-AA8D-C6A1C0D82655}" destId="{6D0E9DDF-B0B6-4B1E-951E-1DEE128B6E7F}" srcOrd="0" destOrd="0" presId="urn:microsoft.com/office/officeart/2008/layout/VerticalCurvedList"/>
    <dgm:cxn modelId="{3A6BA62E-2925-4CE2-9D7E-E914858160DE}" type="presParOf" srcId="{77247059-CC34-498D-AA8D-C6A1C0D82655}" destId="{2EC8E27B-B860-43A7-8793-02743D88D492}" srcOrd="1" destOrd="0" presId="urn:microsoft.com/office/officeart/2008/layout/VerticalCurvedList"/>
    <dgm:cxn modelId="{6B788881-5DE0-464C-AE39-298C6A484A97}" type="presParOf" srcId="{77247059-CC34-498D-AA8D-C6A1C0D82655}" destId="{F75DC092-2753-4D7E-AFAA-BB5648E23343}" srcOrd="2" destOrd="0" presId="urn:microsoft.com/office/officeart/2008/layout/VerticalCurvedList"/>
    <dgm:cxn modelId="{65E2875E-B70A-4CAC-9113-CF670F7F3082}" type="presParOf" srcId="{77247059-CC34-498D-AA8D-C6A1C0D82655}" destId="{C8FB881A-9C86-4AA7-B66B-24060A6F8E00}" srcOrd="3" destOrd="0" presId="urn:microsoft.com/office/officeart/2008/layout/VerticalCurvedList"/>
    <dgm:cxn modelId="{24D2063C-A439-4131-A577-E79D0533504B}" type="presParOf" srcId="{918406CB-FA95-4731-BB06-A5FD1762A2B3}" destId="{BDA5AFE8-867E-421F-9502-93FC2E7FD65D}" srcOrd="1" destOrd="0" presId="urn:microsoft.com/office/officeart/2008/layout/VerticalCurvedList"/>
    <dgm:cxn modelId="{6B919B9A-556B-4534-8D4A-7FAEE3664377}" type="presParOf" srcId="{918406CB-FA95-4731-BB06-A5FD1762A2B3}" destId="{AE3C85E7-842D-4249-9F94-699830255CFD}" srcOrd="2" destOrd="0" presId="urn:microsoft.com/office/officeart/2008/layout/VerticalCurvedList"/>
    <dgm:cxn modelId="{7463E748-411C-41EA-9546-0047DE2FABD3}" type="presParOf" srcId="{AE3C85E7-842D-4249-9F94-699830255CFD}" destId="{7E77B1A1-15F0-4B2D-BE8B-F3B0A827B0A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80B1229-6FA2-43CC-9315-38AA3D3791EE}" type="doc">
      <dgm:prSet loTypeId="urn:microsoft.com/office/officeart/2005/8/layout/target3" loCatId="relationship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498A16E8-0C01-40FF-BB65-A158048A3C3F}">
      <dgm:prSet phldrT="[文字]" custT="1"/>
      <dgm:spPr/>
      <dgm:t>
        <a:bodyPr/>
        <a:lstStyle/>
        <a:p>
          <a:pPr algn="l"/>
          <a:r>
            <a:rPr lang="en-US" altLang="zh-TW" sz="3600" b="1" dirty="0">
              <a:latin typeface="微軟正黑體" pitchFamily="34" charset="-120"/>
              <a:ea typeface="微軟正黑體" pitchFamily="34" charset="-120"/>
            </a:rPr>
            <a:t>2-3</a:t>
          </a:r>
          <a:r>
            <a:rPr lang="zh-TW" altLang="en-US" sz="3600" b="1" dirty="0">
              <a:latin typeface="微軟正黑體" pitchFamily="34" charset="-120"/>
              <a:ea typeface="微軟正黑體" pitchFamily="34" charset="-120"/>
            </a:rPr>
            <a:t>種</a:t>
          </a:r>
        </a:p>
      </dgm:t>
    </dgm:pt>
    <dgm:pt modelId="{9DD8950C-2C44-483C-B65F-91C5C763EE5A}" type="parTrans" cxnId="{9E0602D6-0852-4146-88E2-F0AAF16DBB24}">
      <dgm:prSet/>
      <dgm:spPr/>
      <dgm:t>
        <a:bodyPr/>
        <a:lstStyle/>
        <a:p>
          <a:endParaRPr lang="zh-TW" altLang="en-US"/>
        </a:p>
      </dgm:t>
    </dgm:pt>
    <dgm:pt modelId="{4DC4B095-B9FA-4672-AFB2-D57D5C6809B3}" type="sibTrans" cxnId="{9E0602D6-0852-4146-88E2-F0AAF16DBB24}">
      <dgm:prSet/>
      <dgm:spPr/>
      <dgm:t>
        <a:bodyPr/>
        <a:lstStyle/>
        <a:p>
          <a:endParaRPr lang="zh-TW" altLang="en-US"/>
        </a:p>
      </dgm:t>
    </dgm:pt>
    <dgm:pt modelId="{25C67BC0-7F02-444D-8C53-BE3B952BA520}">
      <dgm:prSet phldrT="[文字]" custT="1"/>
      <dgm:spPr/>
      <dgm:t>
        <a:bodyPr/>
        <a:lstStyle/>
        <a:p>
          <a:r>
            <a:rPr lang="zh-TW" altLang="en-US" sz="2000" b="1" dirty="0">
              <a:latin typeface="微軟正黑體" pitchFamily="34" charset="-120"/>
              <a:ea typeface="微軟正黑體" pitchFamily="34" charset="-120"/>
            </a:rPr>
            <a:t>科系關聯性高：核對自己真實能力</a:t>
          </a:r>
        </a:p>
      </dgm:t>
    </dgm:pt>
    <dgm:pt modelId="{696F6868-AB09-4E8B-AC45-0CCE2342A9CE}" type="parTrans" cxnId="{33150507-734D-4F9B-9E82-C3D57C1F84DC}">
      <dgm:prSet/>
      <dgm:spPr/>
      <dgm:t>
        <a:bodyPr/>
        <a:lstStyle/>
        <a:p>
          <a:endParaRPr lang="zh-TW" altLang="en-US"/>
        </a:p>
      </dgm:t>
    </dgm:pt>
    <dgm:pt modelId="{005F0E2F-B651-46DF-966C-A92F654F5FCD}" type="sibTrans" cxnId="{33150507-734D-4F9B-9E82-C3D57C1F84DC}">
      <dgm:prSet/>
      <dgm:spPr/>
      <dgm:t>
        <a:bodyPr/>
        <a:lstStyle/>
        <a:p>
          <a:endParaRPr lang="zh-TW" altLang="en-US"/>
        </a:p>
      </dgm:t>
    </dgm:pt>
    <dgm:pt modelId="{3389AD03-FA60-44BF-A781-F580DF174A83}">
      <dgm:prSet phldrT="[文字]" custT="1"/>
      <dgm:spPr/>
      <dgm:t>
        <a:bodyPr/>
        <a:lstStyle/>
        <a:p>
          <a:r>
            <a:rPr lang="zh-TW" altLang="en-US" sz="2000" b="1" dirty="0">
              <a:latin typeface="微軟正黑體" pitchFamily="34" charset="-120"/>
              <a:ea typeface="微軟正黑體" pitchFamily="34" charset="-120"/>
            </a:rPr>
            <a:t>科系關聯性低：思考做決定的最重要考量</a:t>
          </a:r>
        </a:p>
      </dgm:t>
    </dgm:pt>
    <dgm:pt modelId="{693007A8-86C3-492F-8B80-7B35C565D16D}" type="parTrans" cxnId="{2937A682-BD45-404B-A937-9F30C065DBD8}">
      <dgm:prSet/>
      <dgm:spPr/>
      <dgm:t>
        <a:bodyPr/>
        <a:lstStyle/>
        <a:p>
          <a:endParaRPr lang="zh-TW" altLang="en-US"/>
        </a:p>
      </dgm:t>
    </dgm:pt>
    <dgm:pt modelId="{28C49025-747A-48E1-BC48-041DC3E8A9CD}" type="sibTrans" cxnId="{2937A682-BD45-404B-A937-9F30C065DBD8}">
      <dgm:prSet/>
      <dgm:spPr/>
      <dgm:t>
        <a:bodyPr/>
        <a:lstStyle/>
        <a:p>
          <a:endParaRPr lang="zh-TW" altLang="en-US"/>
        </a:p>
      </dgm:t>
    </dgm:pt>
    <dgm:pt modelId="{D99783D9-278B-4175-843F-E875AC895D18}">
      <dgm:prSet phldrT="[文字]" custT="1"/>
      <dgm:spPr/>
      <dgm:t>
        <a:bodyPr/>
        <a:lstStyle/>
        <a:p>
          <a:pPr algn="l"/>
          <a:r>
            <a:rPr lang="en-US" altLang="zh-TW" sz="3600" b="1" dirty="0">
              <a:latin typeface="微軟正黑體" pitchFamily="34" charset="-120"/>
              <a:ea typeface="微軟正黑體" pitchFamily="34" charset="-120"/>
            </a:rPr>
            <a:t>1</a:t>
          </a:r>
          <a:r>
            <a:rPr lang="zh-TW" altLang="en-US" sz="3600" b="1" dirty="0">
              <a:latin typeface="微軟正黑體" pitchFamily="34" charset="-120"/>
              <a:ea typeface="微軟正黑體" pitchFamily="34" charset="-120"/>
            </a:rPr>
            <a:t>種</a:t>
          </a:r>
        </a:p>
      </dgm:t>
    </dgm:pt>
    <dgm:pt modelId="{ADB6B65E-DB9E-46C0-B10A-D4B12A545324}" type="parTrans" cxnId="{25754B96-4491-4CB9-9DE9-EE9572F135CD}">
      <dgm:prSet/>
      <dgm:spPr/>
      <dgm:t>
        <a:bodyPr/>
        <a:lstStyle/>
        <a:p>
          <a:endParaRPr lang="zh-TW" altLang="en-US"/>
        </a:p>
      </dgm:t>
    </dgm:pt>
    <dgm:pt modelId="{13A5152A-D797-445E-846C-0461D7B7E55D}" type="sibTrans" cxnId="{25754B96-4491-4CB9-9DE9-EE9572F135CD}">
      <dgm:prSet/>
      <dgm:spPr/>
      <dgm:t>
        <a:bodyPr/>
        <a:lstStyle/>
        <a:p>
          <a:endParaRPr lang="zh-TW" altLang="en-US"/>
        </a:p>
      </dgm:t>
    </dgm:pt>
    <dgm:pt modelId="{0A5D3742-B02E-4797-9F3D-1E738702FCF4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zh-TW" altLang="en-US" sz="2000" b="1" dirty="0">
              <a:latin typeface="微軟正黑體" pitchFamily="34" charset="-120"/>
              <a:ea typeface="微軟正黑體" pitchFamily="34" charset="-120"/>
            </a:rPr>
            <a:t>想想做決定的原因（自己、環境、重要他人）</a:t>
          </a:r>
        </a:p>
      </dgm:t>
    </dgm:pt>
    <dgm:pt modelId="{632C879A-A2B3-4DF7-A4D6-D776149E7AFD}" type="parTrans" cxnId="{22AC5015-5AD4-4FA7-BA7D-0CBAF70790C5}">
      <dgm:prSet/>
      <dgm:spPr/>
      <dgm:t>
        <a:bodyPr/>
        <a:lstStyle/>
        <a:p>
          <a:endParaRPr lang="zh-TW" altLang="en-US"/>
        </a:p>
      </dgm:t>
    </dgm:pt>
    <dgm:pt modelId="{AF90D38E-55C6-4025-94A2-0191091BC4DD}" type="sibTrans" cxnId="{22AC5015-5AD4-4FA7-BA7D-0CBAF70790C5}">
      <dgm:prSet/>
      <dgm:spPr/>
      <dgm:t>
        <a:bodyPr/>
        <a:lstStyle/>
        <a:p>
          <a:endParaRPr lang="zh-TW" altLang="en-US"/>
        </a:p>
      </dgm:t>
    </dgm:pt>
    <dgm:pt modelId="{73F34416-EFBD-4B96-B93E-4A21379B7821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zh-TW" altLang="en-US" sz="2000" b="1" dirty="0">
              <a:latin typeface="微軟正黑體" pitchFamily="34" charset="-120"/>
              <a:ea typeface="微軟正黑體" pitchFamily="34" charset="-120"/>
            </a:rPr>
            <a:t>增加更多備案</a:t>
          </a:r>
        </a:p>
      </dgm:t>
    </dgm:pt>
    <dgm:pt modelId="{1B53F796-7D16-444F-BB29-8154C10CD17B}" type="parTrans" cxnId="{2514F69A-56E3-4147-B7E1-C71F71A59F26}">
      <dgm:prSet/>
      <dgm:spPr/>
      <dgm:t>
        <a:bodyPr/>
        <a:lstStyle/>
        <a:p>
          <a:endParaRPr lang="zh-TW" altLang="en-US"/>
        </a:p>
      </dgm:t>
    </dgm:pt>
    <dgm:pt modelId="{CD1E8CD1-0AC1-43B1-9924-B24AA2FEA973}" type="sibTrans" cxnId="{2514F69A-56E3-4147-B7E1-C71F71A59F26}">
      <dgm:prSet/>
      <dgm:spPr/>
      <dgm:t>
        <a:bodyPr/>
        <a:lstStyle/>
        <a:p>
          <a:endParaRPr lang="zh-TW" altLang="en-US"/>
        </a:p>
      </dgm:t>
    </dgm:pt>
    <dgm:pt modelId="{E71D9227-959D-4D00-A0F9-E287CD9C907D}">
      <dgm:prSet phldrT="[文字]" custT="1"/>
      <dgm:spPr/>
      <dgm:t>
        <a:bodyPr/>
        <a:lstStyle/>
        <a:p>
          <a:pPr algn="l"/>
          <a:r>
            <a:rPr lang="en-US" altLang="zh-TW" sz="3600" b="1" dirty="0">
              <a:latin typeface="微軟正黑體" pitchFamily="34" charset="-120"/>
              <a:ea typeface="微軟正黑體" pitchFamily="34" charset="-120"/>
            </a:rPr>
            <a:t>4</a:t>
          </a:r>
          <a:r>
            <a:rPr lang="zh-TW" altLang="en-US" sz="3600" b="1" dirty="0">
              <a:latin typeface="微軟正黑體" pitchFamily="34" charset="-120"/>
              <a:ea typeface="微軟正黑體" pitchFamily="34" charset="-120"/>
            </a:rPr>
            <a:t>種以上</a:t>
          </a:r>
        </a:p>
      </dgm:t>
    </dgm:pt>
    <dgm:pt modelId="{EE6A1D19-75BB-43C5-BA0E-1ACDE1E3FA79}" type="parTrans" cxnId="{A91E0D7F-4AD4-45CF-8D68-23D3B0E0245A}">
      <dgm:prSet/>
      <dgm:spPr/>
      <dgm:t>
        <a:bodyPr/>
        <a:lstStyle/>
        <a:p>
          <a:endParaRPr lang="zh-TW" altLang="en-US"/>
        </a:p>
      </dgm:t>
    </dgm:pt>
    <dgm:pt modelId="{788804B8-A1D9-4F66-BF40-56CA8CB3C5A0}" type="sibTrans" cxnId="{A91E0D7F-4AD4-45CF-8D68-23D3B0E0245A}">
      <dgm:prSet/>
      <dgm:spPr/>
      <dgm:t>
        <a:bodyPr/>
        <a:lstStyle/>
        <a:p>
          <a:endParaRPr lang="zh-TW" altLang="en-US"/>
        </a:p>
      </dgm:t>
    </dgm:pt>
    <dgm:pt modelId="{C5C531A2-94A0-412B-8CDA-92B8A5BE54C1}">
      <dgm:prSet phldrT="[文字]" custT="1"/>
      <dgm:spPr/>
      <dgm:t>
        <a:bodyPr/>
        <a:lstStyle/>
        <a:p>
          <a:r>
            <a:rPr lang="zh-TW" altLang="en-US" sz="2000" b="1" dirty="0">
              <a:latin typeface="微軟正黑體" pitchFamily="34" charset="-120"/>
              <a:ea typeface="微軟正黑體" pitchFamily="34" charset="-120"/>
            </a:rPr>
            <a:t>科系關聯性高：順序是否要調整？</a:t>
          </a:r>
        </a:p>
      </dgm:t>
    </dgm:pt>
    <dgm:pt modelId="{BD94C589-AAC6-4C58-BB06-4D0FAFF64CDB}" type="parTrans" cxnId="{77D79682-D258-445D-AA46-9EF0C23F7B9C}">
      <dgm:prSet/>
      <dgm:spPr/>
      <dgm:t>
        <a:bodyPr/>
        <a:lstStyle/>
        <a:p>
          <a:endParaRPr lang="zh-TW" altLang="en-US"/>
        </a:p>
      </dgm:t>
    </dgm:pt>
    <dgm:pt modelId="{421CA5EA-BCD4-4554-8304-76728AF6A6ED}" type="sibTrans" cxnId="{77D79682-D258-445D-AA46-9EF0C23F7B9C}">
      <dgm:prSet/>
      <dgm:spPr/>
      <dgm:t>
        <a:bodyPr/>
        <a:lstStyle/>
        <a:p>
          <a:endParaRPr lang="zh-TW" altLang="en-US"/>
        </a:p>
      </dgm:t>
    </dgm:pt>
    <dgm:pt modelId="{2E9E8F14-DEEC-4AA0-85AA-884CCDC6C5A1}">
      <dgm:prSet phldrT="[文字]" custT="1"/>
      <dgm:spPr/>
      <dgm:t>
        <a:bodyPr/>
        <a:lstStyle/>
        <a:p>
          <a:r>
            <a:rPr lang="zh-TW" altLang="en-US" sz="2000" b="1" dirty="0">
              <a:latin typeface="微軟正黑體" pitchFamily="34" charset="-120"/>
              <a:ea typeface="微軟正黑體" pitchFamily="34" charset="-120"/>
            </a:rPr>
            <a:t>科系關聯性低：持續做生涯探索</a:t>
          </a:r>
          <a:r>
            <a:rPr lang="zh-TW" altLang="en-US" sz="1800" b="1" dirty="0">
              <a:latin typeface="微軟正黑體" pitchFamily="34" charset="-120"/>
              <a:ea typeface="微軟正黑體" pitchFamily="34" charset="-120"/>
            </a:rPr>
            <a:t>。</a:t>
          </a:r>
        </a:p>
      </dgm:t>
    </dgm:pt>
    <dgm:pt modelId="{12BAD3F7-2FE7-4688-849D-69E50933DDBC}" type="parTrans" cxnId="{CAD5564B-CFCD-44EA-8B14-9E61BA75D814}">
      <dgm:prSet/>
      <dgm:spPr/>
      <dgm:t>
        <a:bodyPr/>
        <a:lstStyle/>
        <a:p>
          <a:endParaRPr lang="zh-TW" altLang="en-US"/>
        </a:p>
      </dgm:t>
    </dgm:pt>
    <dgm:pt modelId="{2DD23771-51C9-43EC-8DF5-84E1690F7631}" type="sibTrans" cxnId="{CAD5564B-CFCD-44EA-8B14-9E61BA75D814}">
      <dgm:prSet/>
      <dgm:spPr/>
      <dgm:t>
        <a:bodyPr/>
        <a:lstStyle/>
        <a:p>
          <a:endParaRPr lang="zh-TW" altLang="en-US"/>
        </a:p>
      </dgm:t>
    </dgm:pt>
    <dgm:pt modelId="{520DBC79-C297-43E6-8675-A9D09FE3EB85}">
      <dgm:prSet phldrT="[文字]" custT="1"/>
      <dgm:spPr/>
      <dgm:t>
        <a:bodyPr/>
        <a:lstStyle/>
        <a:p>
          <a:pPr>
            <a:lnSpc>
              <a:spcPct val="80000"/>
            </a:lnSpc>
          </a:pPr>
          <a:r>
            <a:rPr lang="zh-TW" altLang="en-US" sz="2000" b="1" dirty="0">
              <a:latin typeface="微軟正黑體" pitchFamily="34" charset="-120"/>
              <a:ea typeface="微軟正黑體" pitchFamily="34" charset="-120"/>
            </a:rPr>
            <a:t>真實衡量自己的能力</a:t>
          </a:r>
        </a:p>
      </dgm:t>
    </dgm:pt>
    <dgm:pt modelId="{F295296C-756E-4DFF-8E80-65B94BD2E7FC}" type="parTrans" cxnId="{BA7DA955-11C8-4E50-AF2D-4ED3408ACBE1}">
      <dgm:prSet/>
      <dgm:spPr/>
      <dgm:t>
        <a:bodyPr/>
        <a:lstStyle/>
        <a:p>
          <a:endParaRPr lang="zh-TW" altLang="en-US"/>
        </a:p>
      </dgm:t>
    </dgm:pt>
    <dgm:pt modelId="{C8D6315B-DC7F-454C-A834-4F575B1C6467}" type="sibTrans" cxnId="{BA7DA955-11C8-4E50-AF2D-4ED3408ACBE1}">
      <dgm:prSet/>
      <dgm:spPr/>
      <dgm:t>
        <a:bodyPr/>
        <a:lstStyle/>
        <a:p>
          <a:endParaRPr lang="zh-TW" altLang="en-US"/>
        </a:p>
      </dgm:t>
    </dgm:pt>
    <dgm:pt modelId="{D84785A1-9B1D-49DA-A843-7C347FA5C184}" type="pres">
      <dgm:prSet presAssocID="{E80B1229-6FA2-43CC-9315-38AA3D3791EE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B1D489D-3D09-4FB3-A956-B02D2FC579B9}" type="pres">
      <dgm:prSet presAssocID="{498A16E8-0C01-40FF-BB65-A158048A3C3F}" presName="circle1" presStyleLbl="node1" presStyleIdx="0" presStyleCnt="3"/>
      <dgm:spPr/>
    </dgm:pt>
    <dgm:pt modelId="{46072364-A4EE-4F78-AB1C-2C1F3E5BB642}" type="pres">
      <dgm:prSet presAssocID="{498A16E8-0C01-40FF-BB65-A158048A3C3F}" presName="space" presStyleCnt="0"/>
      <dgm:spPr/>
    </dgm:pt>
    <dgm:pt modelId="{388C77AE-32E0-4F42-8AD7-28BF476DE90A}" type="pres">
      <dgm:prSet presAssocID="{498A16E8-0C01-40FF-BB65-A158048A3C3F}" presName="rect1" presStyleLbl="alignAcc1" presStyleIdx="0" presStyleCnt="3" custLinFactNeighborX="-65"/>
      <dgm:spPr/>
    </dgm:pt>
    <dgm:pt modelId="{C47BCEAD-00E4-487D-A9DE-C163010BE2BE}" type="pres">
      <dgm:prSet presAssocID="{D99783D9-278B-4175-843F-E875AC895D18}" presName="vertSpace2" presStyleLbl="node1" presStyleIdx="0" presStyleCnt="3"/>
      <dgm:spPr/>
    </dgm:pt>
    <dgm:pt modelId="{7C64C809-FFFC-41AB-BBA3-C8177CD0C1E7}" type="pres">
      <dgm:prSet presAssocID="{D99783D9-278B-4175-843F-E875AC895D18}" presName="circle2" presStyleLbl="node1" presStyleIdx="1" presStyleCnt="3"/>
      <dgm:spPr/>
    </dgm:pt>
    <dgm:pt modelId="{73B9FA82-412B-4525-8D72-421CAFB60876}" type="pres">
      <dgm:prSet presAssocID="{D99783D9-278B-4175-843F-E875AC895D18}" presName="rect2" presStyleLbl="alignAcc1" presStyleIdx="1" presStyleCnt="3" custScaleY="101552"/>
      <dgm:spPr/>
    </dgm:pt>
    <dgm:pt modelId="{F7643BDB-8583-411E-B448-592BFD2404CC}" type="pres">
      <dgm:prSet presAssocID="{E71D9227-959D-4D00-A0F9-E287CD9C907D}" presName="vertSpace3" presStyleLbl="node1" presStyleIdx="1" presStyleCnt="3"/>
      <dgm:spPr/>
    </dgm:pt>
    <dgm:pt modelId="{C2AC3B99-1830-479A-BD6A-31C50EC29EA9}" type="pres">
      <dgm:prSet presAssocID="{E71D9227-959D-4D00-A0F9-E287CD9C907D}" presName="circle3" presStyleLbl="node1" presStyleIdx="2" presStyleCnt="3"/>
      <dgm:spPr/>
    </dgm:pt>
    <dgm:pt modelId="{DE0695C9-DF37-4DAE-B3CE-0C7300D90495}" type="pres">
      <dgm:prSet presAssocID="{E71D9227-959D-4D00-A0F9-E287CD9C907D}" presName="rect3" presStyleLbl="alignAcc1" presStyleIdx="2" presStyleCnt="3"/>
      <dgm:spPr/>
    </dgm:pt>
    <dgm:pt modelId="{C4BCC207-65A7-4DAE-9D9D-70A52FDF49A1}" type="pres">
      <dgm:prSet presAssocID="{498A16E8-0C01-40FF-BB65-A158048A3C3F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E6D78DD4-9533-4950-B5DD-AC0A89C7B575}" type="pres">
      <dgm:prSet presAssocID="{498A16E8-0C01-40FF-BB65-A158048A3C3F}" presName="rect1ChTx" presStyleLbl="alignAcc1" presStyleIdx="2" presStyleCnt="3" custScaleX="163124" custLinFactNeighborX="-31097">
        <dgm:presLayoutVars>
          <dgm:bulletEnabled val="1"/>
        </dgm:presLayoutVars>
      </dgm:prSet>
      <dgm:spPr/>
    </dgm:pt>
    <dgm:pt modelId="{5E23657A-3B92-4E2A-8A78-EBEB69C26FAA}" type="pres">
      <dgm:prSet presAssocID="{D99783D9-278B-4175-843F-E875AC895D18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8218834E-D3C4-461B-B9EB-C4062E6907B2}" type="pres">
      <dgm:prSet presAssocID="{D99783D9-278B-4175-843F-E875AC895D18}" presName="rect2ChTx" presStyleLbl="alignAcc1" presStyleIdx="2" presStyleCnt="3" custScaleX="180119" custLinFactNeighborX="-32940" custLinFactNeighborY="6005">
        <dgm:presLayoutVars>
          <dgm:bulletEnabled val="1"/>
        </dgm:presLayoutVars>
      </dgm:prSet>
      <dgm:spPr/>
    </dgm:pt>
    <dgm:pt modelId="{7C6B03B6-1C1D-4F62-A7C3-2A36DD8131E9}" type="pres">
      <dgm:prSet presAssocID="{E71D9227-959D-4D00-A0F9-E287CD9C907D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73B4A802-AB9F-464E-A51C-C245D405930D}" type="pres">
      <dgm:prSet presAssocID="{E71D9227-959D-4D00-A0F9-E287CD9C907D}" presName="rect3ChTx" presStyleLbl="alignAcc1" presStyleIdx="2" presStyleCnt="3" custScaleX="156885" custLinFactNeighborX="-21124" custLinFactNeighborY="3288">
        <dgm:presLayoutVars>
          <dgm:bulletEnabled val="1"/>
        </dgm:presLayoutVars>
      </dgm:prSet>
      <dgm:spPr/>
    </dgm:pt>
  </dgm:ptLst>
  <dgm:cxnLst>
    <dgm:cxn modelId="{33150507-734D-4F9B-9E82-C3D57C1F84DC}" srcId="{498A16E8-0C01-40FF-BB65-A158048A3C3F}" destId="{25C67BC0-7F02-444D-8C53-BE3B952BA520}" srcOrd="0" destOrd="0" parTransId="{696F6868-AB09-4E8B-AC45-0CCE2342A9CE}" sibTransId="{005F0E2F-B651-46DF-966C-A92F654F5FCD}"/>
    <dgm:cxn modelId="{22AC5015-5AD4-4FA7-BA7D-0CBAF70790C5}" srcId="{D99783D9-278B-4175-843F-E875AC895D18}" destId="{0A5D3742-B02E-4797-9F3D-1E738702FCF4}" srcOrd="0" destOrd="0" parTransId="{632C879A-A2B3-4DF7-A4D6-D776149E7AFD}" sibTransId="{AF90D38E-55C6-4025-94A2-0191091BC4DD}"/>
    <dgm:cxn modelId="{52986D4A-F9D7-4E33-AEEB-32EB29045F66}" type="presOf" srcId="{E80B1229-6FA2-43CC-9315-38AA3D3791EE}" destId="{D84785A1-9B1D-49DA-A843-7C347FA5C184}" srcOrd="0" destOrd="0" presId="urn:microsoft.com/office/officeart/2005/8/layout/target3"/>
    <dgm:cxn modelId="{CAD5564B-CFCD-44EA-8B14-9E61BA75D814}" srcId="{E71D9227-959D-4D00-A0F9-E287CD9C907D}" destId="{2E9E8F14-DEEC-4AA0-85AA-884CCDC6C5A1}" srcOrd="1" destOrd="0" parTransId="{12BAD3F7-2FE7-4688-849D-69E50933DDBC}" sibTransId="{2DD23771-51C9-43EC-8DF5-84E1690F7631}"/>
    <dgm:cxn modelId="{4A6A1851-3B6C-45C1-BDDB-9B5FBA8D2353}" type="presOf" srcId="{D99783D9-278B-4175-843F-E875AC895D18}" destId="{73B9FA82-412B-4525-8D72-421CAFB60876}" srcOrd="0" destOrd="0" presId="urn:microsoft.com/office/officeart/2005/8/layout/target3"/>
    <dgm:cxn modelId="{FBBCA172-9BAB-4011-B0E3-E35C9A1E359D}" type="presOf" srcId="{498A16E8-0C01-40FF-BB65-A158048A3C3F}" destId="{C4BCC207-65A7-4DAE-9D9D-70A52FDF49A1}" srcOrd="1" destOrd="0" presId="urn:microsoft.com/office/officeart/2005/8/layout/target3"/>
    <dgm:cxn modelId="{BA7DA955-11C8-4E50-AF2D-4ED3408ACBE1}" srcId="{D99783D9-278B-4175-843F-E875AC895D18}" destId="{520DBC79-C297-43E6-8675-A9D09FE3EB85}" srcOrd="2" destOrd="0" parTransId="{F295296C-756E-4DFF-8E80-65B94BD2E7FC}" sibTransId="{C8D6315B-DC7F-454C-A834-4F575B1C6467}"/>
    <dgm:cxn modelId="{5FA33879-4B9A-43CA-821F-58DF96104E7C}" type="presOf" srcId="{3389AD03-FA60-44BF-A781-F580DF174A83}" destId="{E6D78DD4-9533-4950-B5DD-AC0A89C7B575}" srcOrd="0" destOrd="1" presId="urn:microsoft.com/office/officeart/2005/8/layout/target3"/>
    <dgm:cxn modelId="{A91E0D7F-4AD4-45CF-8D68-23D3B0E0245A}" srcId="{E80B1229-6FA2-43CC-9315-38AA3D3791EE}" destId="{E71D9227-959D-4D00-A0F9-E287CD9C907D}" srcOrd="2" destOrd="0" parTransId="{EE6A1D19-75BB-43C5-BA0E-1ACDE1E3FA79}" sibTransId="{788804B8-A1D9-4F66-BF40-56CA8CB3C5A0}"/>
    <dgm:cxn modelId="{E1117C80-924E-48E1-84ED-8FB352479962}" type="presOf" srcId="{25C67BC0-7F02-444D-8C53-BE3B952BA520}" destId="{E6D78DD4-9533-4950-B5DD-AC0A89C7B575}" srcOrd="0" destOrd="0" presId="urn:microsoft.com/office/officeart/2005/8/layout/target3"/>
    <dgm:cxn modelId="{77D79682-D258-445D-AA46-9EF0C23F7B9C}" srcId="{E71D9227-959D-4D00-A0F9-E287CD9C907D}" destId="{C5C531A2-94A0-412B-8CDA-92B8A5BE54C1}" srcOrd="0" destOrd="0" parTransId="{BD94C589-AAC6-4C58-BB06-4D0FAFF64CDB}" sibTransId="{421CA5EA-BCD4-4554-8304-76728AF6A6ED}"/>
    <dgm:cxn modelId="{2937A682-BD45-404B-A937-9F30C065DBD8}" srcId="{498A16E8-0C01-40FF-BB65-A158048A3C3F}" destId="{3389AD03-FA60-44BF-A781-F580DF174A83}" srcOrd="1" destOrd="0" parTransId="{693007A8-86C3-492F-8B80-7B35C565D16D}" sibTransId="{28C49025-747A-48E1-BC48-041DC3E8A9CD}"/>
    <dgm:cxn modelId="{24F6D188-F074-42F0-BF01-FE16FAA2A425}" type="presOf" srcId="{C5C531A2-94A0-412B-8CDA-92B8A5BE54C1}" destId="{73B4A802-AB9F-464E-A51C-C245D405930D}" srcOrd="0" destOrd="0" presId="urn:microsoft.com/office/officeart/2005/8/layout/target3"/>
    <dgm:cxn modelId="{D184B08D-9912-4334-A568-11F0AFED4555}" type="presOf" srcId="{E71D9227-959D-4D00-A0F9-E287CD9C907D}" destId="{DE0695C9-DF37-4DAE-B3CE-0C7300D90495}" srcOrd="0" destOrd="0" presId="urn:microsoft.com/office/officeart/2005/8/layout/target3"/>
    <dgm:cxn modelId="{25754B96-4491-4CB9-9DE9-EE9572F135CD}" srcId="{E80B1229-6FA2-43CC-9315-38AA3D3791EE}" destId="{D99783D9-278B-4175-843F-E875AC895D18}" srcOrd="1" destOrd="0" parTransId="{ADB6B65E-DB9E-46C0-B10A-D4B12A545324}" sibTransId="{13A5152A-D797-445E-846C-0461D7B7E55D}"/>
    <dgm:cxn modelId="{2514F69A-56E3-4147-B7E1-C71F71A59F26}" srcId="{D99783D9-278B-4175-843F-E875AC895D18}" destId="{73F34416-EFBD-4B96-B93E-4A21379B7821}" srcOrd="1" destOrd="0" parTransId="{1B53F796-7D16-444F-BB29-8154C10CD17B}" sibTransId="{CD1E8CD1-0AC1-43B1-9924-B24AA2FEA973}"/>
    <dgm:cxn modelId="{A79B4BA3-CC4D-4883-842F-350F58EE762F}" type="presOf" srcId="{520DBC79-C297-43E6-8675-A9D09FE3EB85}" destId="{8218834E-D3C4-461B-B9EB-C4062E6907B2}" srcOrd="0" destOrd="2" presId="urn:microsoft.com/office/officeart/2005/8/layout/target3"/>
    <dgm:cxn modelId="{3A4B83A4-C16D-4DCE-BC0F-22E31B7D2E99}" type="presOf" srcId="{D99783D9-278B-4175-843F-E875AC895D18}" destId="{5E23657A-3B92-4E2A-8A78-EBEB69C26FAA}" srcOrd="1" destOrd="0" presId="urn:microsoft.com/office/officeart/2005/8/layout/target3"/>
    <dgm:cxn modelId="{6A157BA6-B1B9-4455-91F5-F21E5E83C1A1}" type="presOf" srcId="{498A16E8-0C01-40FF-BB65-A158048A3C3F}" destId="{388C77AE-32E0-4F42-8AD7-28BF476DE90A}" srcOrd="0" destOrd="0" presId="urn:microsoft.com/office/officeart/2005/8/layout/target3"/>
    <dgm:cxn modelId="{29E82DB6-390A-47AA-8BE3-4A459A571C3E}" type="presOf" srcId="{0A5D3742-B02E-4797-9F3D-1E738702FCF4}" destId="{8218834E-D3C4-461B-B9EB-C4062E6907B2}" srcOrd="0" destOrd="0" presId="urn:microsoft.com/office/officeart/2005/8/layout/target3"/>
    <dgm:cxn modelId="{E4DF5DC3-B7DF-4183-8E99-0DF2F9C4F594}" type="presOf" srcId="{E71D9227-959D-4D00-A0F9-E287CD9C907D}" destId="{7C6B03B6-1C1D-4F62-A7C3-2A36DD8131E9}" srcOrd="1" destOrd="0" presId="urn:microsoft.com/office/officeart/2005/8/layout/target3"/>
    <dgm:cxn modelId="{472DC3C5-F2EF-458C-A54A-68F9FEBC2297}" type="presOf" srcId="{73F34416-EFBD-4B96-B93E-4A21379B7821}" destId="{8218834E-D3C4-461B-B9EB-C4062E6907B2}" srcOrd="0" destOrd="1" presId="urn:microsoft.com/office/officeart/2005/8/layout/target3"/>
    <dgm:cxn modelId="{9E0602D6-0852-4146-88E2-F0AAF16DBB24}" srcId="{E80B1229-6FA2-43CC-9315-38AA3D3791EE}" destId="{498A16E8-0C01-40FF-BB65-A158048A3C3F}" srcOrd="0" destOrd="0" parTransId="{9DD8950C-2C44-483C-B65F-91C5C763EE5A}" sibTransId="{4DC4B095-B9FA-4672-AFB2-D57D5C6809B3}"/>
    <dgm:cxn modelId="{554559E0-BDAA-46CC-97B8-1682199F5DF9}" type="presOf" srcId="{2E9E8F14-DEEC-4AA0-85AA-884CCDC6C5A1}" destId="{73B4A802-AB9F-464E-A51C-C245D405930D}" srcOrd="0" destOrd="1" presId="urn:microsoft.com/office/officeart/2005/8/layout/target3"/>
    <dgm:cxn modelId="{5E6F2AD1-8C1C-4B93-A0D6-CD59C56E6161}" type="presParOf" srcId="{D84785A1-9B1D-49DA-A843-7C347FA5C184}" destId="{0B1D489D-3D09-4FB3-A956-B02D2FC579B9}" srcOrd="0" destOrd="0" presId="urn:microsoft.com/office/officeart/2005/8/layout/target3"/>
    <dgm:cxn modelId="{BADF7877-3960-415A-9387-73F0976375F9}" type="presParOf" srcId="{D84785A1-9B1D-49DA-A843-7C347FA5C184}" destId="{46072364-A4EE-4F78-AB1C-2C1F3E5BB642}" srcOrd="1" destOrd="0" presId="urn:microsoft.com/office/officeart/2005/8/layout/target3"/>
    <dgm:cxn modelId="{67F1DB8C-E65F-48E9-A97E-1E4549BB0CA3}" type="presParOf" srcId="{D84785A1-9B1D-49DA-A843-7C347FA5C184}" destId="{388C77AE-32E0-4F42-8AD7-28BF476DE90A}" srcOrd="2" destOrd="0" presId="urn:microsoft.com/office/officeart/2005/8/layout/target3"/>
    <dgm:cxn modelId="{7C95DE1C-BB80-4CC1-8ACA-6C293AA3F612}" type="presParOf" srcId="{D84785A1-9B1D-49DA-A843-7C347FA5C184}" destId="{C47BCEAD-00E4-487D-A9DE-C163010BE2BE}" srcOrd="3" destOrd="0" presId="urn:microsoft.com/office/officeart/2005/8/layout/target3"/>
    <dgm:cxn modelId="{2EE237B5-FA07-48E5-BA1F-7C4B06821AC0}" type="presParOf" srcId="{D84785A1-9B1D-49DA-A843-7C347FA5C184}" destId="{7C64C809-FFFC-41AB-BBA3-C8177CD0C1E7}" srcOrd="4" destOrd="0" presId="urn:microsoft.com/office/officeart/2005/8/layout/target3"/>
    <dgm:cxn modelId="{D708FCE8-9466-4517-8A43-94063499078E}" type="presParOf" srcId="{D84785A1-9B1D-49DA-A843-7C347FA5C184}" destId="{73B9FA82-412B-4525-8D72-421CAFB60876}" srcOrd="5" destOrd="0" presId="urn:microsoft.com/office/officeart/2005/8/layout/target3"/>
    <dgm:cxn modelId="{031B4B9A-0C2D-4E8C-B84A-CC872A175F41}" type="presParOf" srcId="{D84785A1-9B1D-49DA-A843-7C347FA5C184}" destId="{F7643BDB-8583-411E-B448-592BFD2404CC}" srcOrd="6" destOrd="0" presId="urn:microsoft.com/office/officeart/2005/8/layout/target3"/>
    <dgm:cxn modelId="{D66BE706-3ACC-43E1-BC12-46B6DAF8A7EF}" type="presParOf" srcId="{D84785A1-9B1D-49DA-A843-7C347FA5C184}" destId="{C2AC3B99-1830-479A-BD6A-31C50EC29EA9}" srcOrd="7" destOrd="0" presId="urn:microsoft.com/office/officeart/2005/8/layout/target3"/>
    <dgm:cxn modelId="{861F517D-1AD5-40E9-99C8-F21176AEF6A3}" type="presParOf" srcId="{D84785A1-9B1D-49DA-A843-7C347FA5C184}" destId="{DE0695C9-DF37-4DAE-B3CE-0C7300D90495}" srcOrd="8" destOrd="0" presId="urn:microsoft.com/office/officeart/2005/8/layout/target3"/>
    <dgm:cxn modelId="{891B15E0-BD3A-4241-8286-CD827135D03C}" type="presParOf" srcId="{D84785A1-9B1D-49DA-A843-7C347FA5C184}" destId="{C4BCC207-65A7-4DAE-9D9D-70A52FDF49A1}" srcOrd="9" destOrd="0" presId="urn:microsoft.com/office/officeart/2005/8/layout/target3"/>
    <dgm:cxn modelId="{D7DEAD89-B11B-4B70-9EE3-01DC5FF24969}" type="presParOf" srcId="{D84785A1-9B1D-49DA-A843-7C347FA5C184}" destId="{E6D78DD4-9533-4950-B5DD-AC0A89C7B575}" srcOrd="10" destOrd="0" presId="urn:microsoft.com/office/officeart/2005/8/layout/target3"/>
    <dgm:cxn modelId="{457C1BD1-BC84-47AD-9989-464932E1AC72}" type="presParOf" srcId="{D84785A1-9B1D-49DA-A843-7C347FA5C184}" destId="{5E23657A-3B92-4E2A-8A78-EBEB69C26FAA}" srcOrd="11" destOrd="0" presId="urn:microsoft.com/office/officeart/2005/8/layout/target3"/>
    <dgm:cxn modelId="{3B202BAC-A5A8-4F36-9E88-07433D24B1DB}" type="presParOf" srcId="{D84785A1-9B1D-49DA-A843-7C347FA5C184}" destId="{8218834E-D3C4-461B-B9EB-C4062E6907B2}" srcOrd="12" destOrd="0" presId="urn:microsoft.com/office/officeart/2005/8/layout/target3"/>
    <dgm:cxn modelId="{CEE45B38-390E-479F-9AED-786D7D930673}" type="presParOf" srcId="{D84785A1-9B1D-49DA-A843-7C347FA5C184}" destId="{7C6B03B6-1C1D-4F62-A7C3-2A36DD8131E9}" srcOrd="13" destOrd="0" presId="urn:microsoft.com/office/officeart/2005/8/layout/target3"/>
    <dgm:cxn modelId="{925FFDBF-F49D-4A28-B7FC-A150A29DF6C1}" type="presParOf" srcId="{D84785A1-9B1D-49DA-A843-7C347FA5C184}" destId="{73B4A802-AB9F-464E-A51C-C245D405930D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0FB11-191F-42ED-A61C-A4E908BF40AB}">
      <dsp:nvSpPr>
        <dsp:cNvPr id="0" name=""/>
        <dsp:cNvSpPr/>
      </dsp:nvSpPr>
      <dsp:spPr>
        <a:xfrm>
          <a:off x="3490" y="2604"/>
          <a:ext cx="8781485" cy="5716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Adobe 繁黑體 Std B" pitchFamily="34" charset="-120"/>
              <a:ea typeface="Adobe 繁黑體 Std B" pitchFamily="34" charset="-120"/>
            </a:rPr>
            <a:t>國、英、數、社、自五科─難易適中</a:t>
          </a:r>
        </a:p>
      </dsp:txBody>
      <dsp:txXfrm>
        <a:off x="20233" y="19347"/>
        <a:ext cx="8747999" cy="538172"/>
      </dsp:txXfrm>
    </dsp:sp>
    <dsp:sp modelId="{D51F9016-D34B-4097-8B58-ECFAF94F457D}">
      <dsp:nvSpPr>
        <dsp:cNvPr id="0" name=""/>
        <dsp:cNvSpPr/>
      </dsp:nvSpPr>
      <dsp:spPr>
        <a:xfrm>
          <a:off x="116493" y="749618"/>
          <a:ext cx="2639546" cy="1665334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2800" b="1" kern="1200" dirty="0">
              <a:solidFill>
                <a:srgbClr val="FF0000"/>
              </a:solidFill>
              <a:latin typeface="Adobe 繁黑體 Std B" pitchFamily="34" charset="-120"/>
              <a:ea typeface="Adobe 繁黑體 Std B" pitchFamily="34" charset="-120"/>
            </a:rPr>
            <a:t>A</a:t>
          </a:r>
          <a:r>
            <a:rPr lang="zh-TW" altLang="en-US" sz="2800" b="1" kern="1200" dirty="0">
              <a:latin typeface="Adobe 繁黑體 Std B" pitchFamily="34" charset="-120"/>
              <a:ea typeface="Adobe 繁黑體 Std B" pitchFamily="34" charset="-120"/>
            </a:rPr>
            <a:t>精熟</a:t>
          </a:r>
          <a:endParaRPr lang="en-US" altLang="zh-TW" sz="2800" b="1" kern="1200" dirty="0">
            <a:latin typeface="Adobe 繁黑體 Std B" pitchFamily="34" charset="-120"/>
            <a:ea typeface="Adobe 繁黑體 Std B" pitchFamily="34" charset="-120"/>
          </a:endParaRPr>
        </a:p>
        <a:p>
          <a:pPr marL="0" lvl="0" indent="0" algn="ctr" defTabSz="12446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2800" b="1" kern="1200" dirty="0">
              <a:latin typeface="Adobe 繁黑體 Std B" pitchFamily="34" charset="-120"/>
              <a:ea typeface="Adobe 繁黑體 Std B" pitchFamily="34" charset="-120"/>
            </a:rPr>
            <a:t>(</a:t>
          </a:r>
          <a:r>
            <a:rPr lang="zh-TW" altLang="en-US" sz="2800" b="1" kern="1200" dirty="0">
              <a:latin typeface="Adobe 繁黑體 Std B" pitchFamily="34" charset="-120"/>
              <a:ea typeface="Adobe 繁黑體 Std B" pitchFamily="34" charset="-120"/>
            </a:rPr>
            <a:t>答對</a:t>
          </a:r>
          <a:r>
            <a:rPr lang="en-US" altLang="zh-TW" sz="2800" b="1" kern="1200" dirty="0">
              <a:latin typeface="Adobe 繁黑體 Std B" pitchFamily="34" charset="-120"/>
              <a:ea typeface="Adobe 繁黑體 Std B" pitchFamily="34" charset="-120"/>
            </a:rPr>
            <a:t>80-85%)</a:t>
          </a:r>
          <a:br>
            <a:rPr lang="en-US" altLang="zh-TW" sz="2800" b="1" kern="1200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800" b="1" kern="1200" dirty="0">
              <a:latin typeface="Adobe 繁黑體 Std B" pitchFamily="34" charset="-120"/>
              <a:ea typeface="Adobe 繁黑體 Std B" pitchFamily="34" charset="-120"/>
            </a:rPr>
            <a:t>10%~20%</a:t>
          </a:r>
          <a:endParaRPr lang="zh-TW" altLang="en-US" sz="2800" b="1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165269" y="798394"/>
        <a:ext cx="2541994" cy="1567782"/>
      </dsp:txXfrm>
    </dsp:sp>
    <dsp:sp modelId="{5907107C-8F2D-478C-87DB-8AE8D750049F}">
      <dsp:nvSpPr>
        <dsp:cNvPr id="0" name=""/>
        <dsp:cNvSpPr/>
      </dsp:nvSpPr>
      <dsp:spPr>
        <a:xfrm>
          <a:off x="0" y="2600550"/>
          <a:ext cx="962684" cy="14630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latin typeface="Adobe 繁黑體 Std B" pitchFamily="34" charset="-120"/>
              <a:ea typeface="Adobe 繁黑體 Std B" pitchFamily="34" charset="-120"/>
            </a:rPr>
            <a:t>A++ </a:t>
          </a:r>
          <a:br>
            <a:rPr lang="en-US" altLang="zh-TW" sz="2800" b="1" kern="1200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1800" b="1" kern="1200" dirty="0">
              <a:latin typeface="Adobe 繁黑體 Std B" pitchFamily="34" charset="-120"/>
              <a:ea typeface="Adobe 繁黑體 Std B" pitchFamily="34" charset="-120"/>
            </a:rPr>
            <a:t>(</a:t>
          </a:r>
          <a:r>
            <a:rPr lang="zh-TW" altLang="en-US" sz="1800" b="1" kern="1200" dirty="0">
              <a:latin typeface="Adobe 繁黑體 Std B" pitchFamily="34" charset="-120"/>
              <a:ea typeface="Adobe 繁黑體 Std B" pitchFamily="34" charset="-120"/>
            </a:rPr>
            <a:t>前</a:t>
          </a:r>
          <a:r>
            <a:rPr lang="en-US" altLang="zh-TW" sz="1800" b="1" kern="1200" dirty="0">
              <a:latin typeface="Adobe 繁黑體 Std B" pitchFamily="34" charset="-120"/>
              <a:ea typeface="Adobe 繁黑體 Std B" pitchFamily="34" charset="-120"/>
            </a:rPr>
            <a:t>25%)</a:t>
          </a:r>
          <a:endParaRPr lang="zh-TW" altLang="en-US" sz="1800" b="1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28196" y="2628746"/>
        <a:ext cx="906292" cy="1406622"/>
      </dsp:txXfrm>
    </dsp:sp>
    <dsp:sp modelId="{3C66C250-9DE2-4A67-8729-28E76F8C31FD}">
      <dsp:nvSpPr>
        <dsp:cNvPr id="0" name=""/>
        <dsp:cNvSpPr/>
      </dsp:nvSpPr>
      <dsp:spPr>
        <a:xfrm>
          <a:off x="1023617" y="2590309"/>
          <a:ext cx="953416" cy="14630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latin typeface="Adobe 繁黑體 Std B" pitchFamily="34" charset="-120"/>
              <a:ea typeface="Adobe 繁黑體 Std B" pitchFamily="34" charset="-120"/>
            </a:rPr>
            <a:t>A+</a:t>
          </a:r>
          <a:r>
            <a:rPr lang="zh-TW" altLang="en-US" sz="1200" b="1" kern="1200" dirty="0">
              <a:latin typeface="Adobe 繁黑體 Std B" pitchFamily="34" charset="-120"/>
              <a:ea typeface="Adobe 繁黑體 Std B" pitchFamily="34" charset="-120"/>
            </a:rPr>
            <a:t> </a:t>
          </a:r>
          <a:r>
            <a:rPr lang="en-US" altLang="zh-TW" sz="1600" b="1" kern="1200" dirty="0">
              <a:latin typeface="Adobe 繁黑體 Std B" pitchFamily="34" charset="-120"/>
              <a:ea typeface="Adobe 繁黑體 Std B" pitchFamily="34" charset="-120"/>
            </a:rPr>
            <a:t>(26%~</a:t>
          </a:r>
          <a:br>
            <a:rPr lang="en-US" altLang="zh-TW" sz="1600" b="1" kern="1200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1600" b="1" kern="1200" dirty="0">
              <a:latin typeface="Adobe 繁黑體 Std B" pitchFamily="34" charset="-120"/>
              <a:ea typeface="Adobe 繁黑體 Std B" pitchFamily="34" charset="-120"/>
            </a:rPr>
            <a:t>50%)</a:t>
          </a:r>
          <a:endParaRPr lang="zh-TW" altLang="en-US" sz="1600" b="1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1051542" y="2618234"/>
        <a:ext cx="897566" cy="1407164"/>
      </dsp:txXfrm>
    </dsp:sp>
    <dsp:sp modelId="{BBF2EBE7-81EE-4149-9CEA-94B5A4F62A3D}">
      <dsp:nvSpPr>
        <dsp:cNvPr id="0" name=""/>
        <dsp:cNvSpPr/>
      </dsp:nvSpPr>
      <dsp:spPr>
        <a:xfrm>
          <a:off x="2027650" y="2590309"/>
          <a:ext cx="834564" cy="14630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A</a:t>
          </a:r>
          <a:br>
            <a:rPr lang="en-US" altLang="zh-TW" sz="1800" b="1" kern="1200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1600" b="1" kern="1200" dirty="0">
              <a:latin typeface="Adobe 繁黑體 Std B" pitchFamily="34" charset="-120"/>
              <a:ea typeface="Adobe 繁黑體 Std B" pitchFamily="34" charset="-120"/>
            </a:rPr>
            <a:t>(50%~)</a:t>
          </a:r>
          <a:endParaRPr lang="zh-TW" altLang="en-US" sz="1600" b="1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2052094" y="2614753"/>
        <a:ext cx="785676" cy="1414126"/>
      </dsp:txXfrm>
    </dsp:sp>
    <dsp:sp modelId="{46E2B52A-8B52-492C-B877-3125378BC34F}">
      <dsp:nvSpPr>
        <dsp:cNvPr id="0" name=""/>
        <dsp:cNvSpPr/>
      </dsp:nvSpPr>
      <dsp:spPr>
        <a:xfrm>
          <a:off x="2963447" y="749618"/>
          <a:ext cx="3716676" cy="1713862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6002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3200" b="1" kern="1200" dirty="0">
              <a:solidFill>
                <a:srgbClr val="FF0000"/>
              </a:solidFill>
              <a:latin typeface="Adobe 繁黑體 Std B" pitchFamily="34" charset="-120"/>
              <a:ea typeface="Adobe 繁黑體 Std B" pitchFamily="34" charset="-120"/>
              <a:cs typeface="+mn-cs"/>
            </a:rPr>
            <a:t>B</a:t>
          </a:r>
          <a:r>
            <a:rPr lang="zh-TW" altLang="en-US" sz="3200" b="1" kern="1200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  <a:cs typeface="+mn-cs"/>
            </a:rPr>
            <a:t>基礎</a:t>
          </a:r>
          <a:endParaRPr lang="en-US" altLang="zh-TW" sz="3200" b="1" kern="1200" dirty="0">
            <a:solidFill>
              <a:prstClr val="white"/>
            </a:solidFill>
            <a:latin typeface="Adobe 繁黑體 Std B" pitchFamily="34" charset="-120"/>
            <a:ea typeface="Adobe 繁黑體 Std B" pitchFamily="34" charset="-120"/>
            <a:cs typeface="+mn-cs"/>
          </a:endParaRPr>
        </a:p>
        <a:p>
          <a:pPr marL="0" lvl="0" indent="0" algn="ctr" defTabSz="16002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3200" b="1" kern="1200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  <a:cs typeface="+mn-cs"/>
            </a:rPr>
            <a:t> </a:t>
          </a: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(</a:t>
          </a:r>
          <a:r>
            <a:rPr lang="zh-TW" altLang="en-US" sz="3200" b="1" kern="1200" dirty="0">
              <a:latin typeface="Adobe 繁黑體 Std B" pitchFamily="34" charset="-120"/>
              <a:ea typeface="Adobe 繁黑體 Std B" pitchFamily="34" charset="-120"/>
            </a:rPr>
            <a:t>答對</a:t>
          </a: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40%</a:t>
          </a:r>
          <a:r>
            <a:rPr lang="zh-TW" altLang="en-US" sz="3200" b="1" kern="1200" dirty="0">
              <a:latin typeface="Adobe 繁黑體 Std B" pitchFamily="34" charset="-120"/>
              <a:ea typeface="Adobe 繁黑體 Std B" pitchFamily="34" charset="-120"/>
            </a:rPr>
            <a:t>以上</a:t>
          </a: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)</a:t>
          </a:r>
          <a:br>
            <a:rPr lang="en-US" altLang="zh-TW" sz="3200" b="1" kern="1200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  <a:cs typeface="+mn-cs"/>
            </a:rPr>
          </a:br>
          <a:r>
            <a:rPr lang="en-US" altLang="zh-TW" sz="3200" b="1" kern="1200" dirty="0">
              <a:solidFill>
                <a:prstClr val="white"/>
              </a:solidFill>
              <a:latin typeface="Adobe 繁黑體 Std B" pitchFamily="34" charset="-120"/>
              <a:ea typeface="Adobe 繁黑體 Std B" pitchFamily="34" charset="-120"/>
              <a:cs typeface="+mn-cs"/>
            </a:rPr>
            <a:t>45%~60%</a:t>
          </a:r>
          <a:endParaRPr lang="zh-TW" altLang="en-US" sz="3200" b="1" kern="1200" dirty="0">
            <a:solidFill>
              <a:prstClr val="white"/>
            </a:solidFill>
            <a:latin typeface="Adobe 繁黑體 Std B" pitchFamily="34" charset="-120"/>
            <a:ea typeface="Adobe 繁黑體 Std B" pitchFamily="34" charset="-120"/>
            <a:cs typeface="+mn-cs"/>
          </a:endParaRPr>
        </a:p>
      </dsp:txBody>
      <dsp:txXfrm>
        <a:off x="3013644" y="799815"/>
        <a:ext cx="3616282" cy="1613468"/>
      </dsp:txXfrm>
    </dsp:sp>
    <dsp:sp modelId="{F04B4055-874F-4D7F-8E0A-E19E9C4182A4}">
      <dsp:nvSpPr>
        <dsp:cNvPr id="0" name=""/>
        <dsp:cNvSpPr/>
      </dsp:nvSpPr>
      <dsp:spPr>
        <a:xfrm>
          <a:off x="2963447" y="2638837"/>
          <a:ext cx="1205147" cy="14630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800" b="1" kern="1200" dirty="0">
              <a:latin typeface="Adobe 繁黑體 Std B" pitchFamily="34" charset="-120"/>
              <a:ea typeface="Adobe 繁黑體 Std B" pitchFamily="34" charset="-120"/>
            </a:rPr>
            <a:t>B++ </a:t>
          </a:r>
          <a:br>
            <a:rPr lang="en-US" altLang="zh-TW" sz="3600" b="1" kern="1200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000" b="1" kern="1200" dirty="0">
              <a:latin typeface="Adobe 繁黑體 Std B" pitchFamily="34" charset="-120"/>
              <a:ea typeface="Adobe 繁黑體 Std B" pitchFamily="34" charset="-120"/>
            </a:rPr>
            <a:t>(</a:t>
          </a:r>
          <a:r>
            <a:rPr lang="zh-TW" altLang="en-US" sz="2000" b="1" kern="1200" dirty="0">
              <a:latin typeface="Adobe 繁黑體 Std B" pitchFamily="34" charset="-120"/>
              <a:ea typeface="Adobe 繁黑體 Std B" pitchFamily="34" charset="-120"/>
            </a:rPr>
            <a:t>前</a:t>
          </a:r>
          <a:br>
            <a:rPr lang="en-US" altLang="zh-TW" sz="2000" b="1" kern="1200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000" b="1" kern="1200" dirty="0">
              <a:latin typeface="Adobe 繁黑體 Std B" pitchFamily="34" charset="-120"/>
              <a:ea typeface="Adobe 繁黑體 Std B" pitchFamily="34" charset="-120"/>
            </a:rPr>
            <a:t>25%)</a:t>
          </a:r>
          <a:endParaRPr lang="zh-TW" altLang="en-US" sz="2000" b="1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2998745" y="2674135"/>
        <a:ext cx="1134551" cy="1392418"/>
      </dsp:txXfrm>
    </dsp:sp>
    <dsp:sp modelId="{644B511A-A981-4E35-A697-2F6233CB0C53}">
      <dsp:nvSpPr>
        <dsp:cNvPr id="0" name=""/>
        <dsp:cNvSpPr/>
      </dsp:nvSpPr>
      <dsp:spPr>
        <a:xfrm>
          <a:off x="4219211" y="2638837"/>
          <a:ext cx="1205147" cy="14630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B+</a:t>
          </a:r>
          <a:r>
            <a:rPr lang="zh-TW" altLang="en-US" sz="1600" b="1" kern="1200" dirty="0">
              <a:latin typeface="Adobe 繁黑體 Std B" pitchFamily="34" charset="-120"/>
              <a:ea typeface="Adobe 繁黑體 Std B" pitchFamily="34" charset="-120"/>
            </a:rPr>
            <a:t> </a:t>
          </a:r>
          <a:r>
            <a:rPr lang="en-US" altLang="zh-TW" sz="2000" b="1" kern="1200" dirty="0">
              <a:latin typeface="Adobe 繁黑體 Std B" pitchFamily="34" charset="-120"/>
              <a:ea typeface="Adobe 繁黑體 Std B" pitchFamily="34" charset="-120"/>
            </a:rPr>
            <a:t>(26%~</a:t>
          </a:r>
          <a:br>
            <a:rPr lang="en-US" altLang="zh-TW" sz="2000" b="1" kern="1200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000" b="1" kern="1200" dirty="0">
              <a:latin typeface="Adobe 繁黑體 Std B" pitchFamily="34" charset="-120"/>
              <a:ea typeface="Adobe 繁黑體 Std B" pitchFamily="34" charset="-120"/>
            </a:rPr>
            <a:t>50%)</a:t>
          </a:r>
          <a:endParaRPr lang="zh-TW" altLang="en-US" sz="2000" b="1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4254509" y="2674135"/>
        <a:ext cx="1134551" cy="1392418"/>
      </dsp:txXfrm>
    </dsp:sp>
    <dsp:sp modelId="{D4D73F13-BFFA-435B-B30F-37F099DA09A3}">
      <dsp:nvSpPr>
        <dsp:cNvPr id="0" name=""/>
        <dsp:cNvSpPr/>
      </dsp:nvSpPr>
      <dsp:spPr>
        <a:xfrm>
          <a:off x="5474976" y="2638837"/>
          <a:ext cx="1205147" cy="14630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B</a:t>
          </a:r>
          <a:br>
            <a:rPr lang="en-US" altLang="zh-TW" sz="1800" b="1" kern="1200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000" b="1" kern="1200" dirty="0">
              <a:latin typeface="Adobe 繁黑體 Std B" pitchFamily="34" charset="-120"/>
              <a:ea typeface="Adobe 繁黑體 Std B" pitchFamily="34" charset="-120"/>
            </a:rPr>
            <a:t>(50%</a:t>
          </a:r>
          <a:br>
            <a:rPr lang="en-US" altLang="zh-TW" sz="2000" b="1" kern="1200" dirty="0">
              <a:latin typeface="Adobe 繁黑體 Std B" pitchFamily="34" charset="-120"/>
              <a:ea typeface="Adobe 繁黑體 Std B" pitchFamily="34" charset="-120"/>
            </a:rPr>
          </a:br>
          <a:r>
            <a:rPr lang="en-US" altLang="zh-TW" sz="2000" b="1" kern="1200" dirty="0">
              <a:latin typeface="Adobe 繁黑體 Std B" pitchFamily="34" charset="-120"/>
              <a:ea typeface="Adobe 繁黑體 Std B" pitchFamily="34" charset="-120"/>
            </a:rPr>
            <a:t>~)</a:t>
          </a:r>
          <a:endParaRPr lang="zh-TW" altLang="en-US" sz="2000" b="1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5510274" y="2674135"/>
        <a:ext cx="1134551" cy="1392418"/>
      </dsp:txXfrm>
    </dsp:sp>
    <dsp:sp modelId="{84011A27-B680-42DE-A2B3-ACCAF6B82430}">
      <dsp:nvSpPr>
        <dsp:cNvPr id="0" name=""/>
        <dsp:cNvSpPr/>
      </dsp:nvSpPr>
      <dsp:spPr>
        <a:xfrm>
          <a:off x="6781356" y="749618"/>
          <a:ext cx="1993302" cy="299133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en-US" altLang="zh-TW" sz="3200" b="1" i="0" u="none" strike="noStrike" kern="1200" cap="none" normalizeH="0" baseline="0" dirty="0">
              <a:ln/>
              <a:solidFill>
                <a:srgbClr val="FF0000"/>
              </a:solidFill>
              <a:effectLst/>
              <a:latin typeface="Adobe 繁黑體 Std B" pitchFamily="34" charset="-120"/>
              <a:ea typeface="Adobe 繁黑體 Std B" pitchFamily="34" charset="-120"/>
            </a:rPr>
            <a:t>C</a:t>
          </a:r>
          <a:r>
            <a:rPr kumimoji="0" lang="zh-TW" altLang="en-US" sz="3200" b="1" i="0" u="none" strike="noStrike" kern="1200" cap="none" normalizeH="0" baseline="0" dirty="0">
              <a:ln/>
              <a:effectLst/>
              <a:latin typeface="Adobe 繁黑體 Std B" pitchFamily="34" charset="-120"/>
              <a:ea typeface="Adobe 繁黑體 Std B" pitchFamily="34" charset="-120"/>
            </a:rPr>
            <a:t>待加強</a:t>
          </a: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(</a:t>
          </a:r>
          <a:r>
            <a:rPr lang="zh-TW" altLang="en-US" sz="3200" b="1" kern="1200" dirty="0">
              <a:latin typeface="Adobe 繁黑體 Std B" pitchFamily="34" charset="-120"/>
              <a:ea typeface="Adobe 繁黑體 Std B" pitchFamily="34" charset="-120"/>
            </a:rPr>
            <a:t>答對</a:t>
          </a: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40%</a:t>
          </a:r>
          <a:r>
            <a:rPr lang="zh-TW" altLang="en-US" sz="3200" b="1" kern="1200" dirty="0">
              <a:latin typeface="Adobe 繁黑體 Std B" pitchFamily="34" charset="-120"/>
              <a:ea typeface="Adobe 繁黑體 Std B" pitchFamily="34" charset="-120"/>
            </a:rPr>
            <a:t>以下</a:t>
          </a:r>
          <a:r>
            <a:rPr lang="en-US" altLang="zh-TW" sz="3200" b="1" kern="1200" dirty="0">
              <a:latin typeface="Adobe 繁黑體 Std B" pitchFamily="34" charset="-120"/>
              <a:ea typeface="Adobe 繁黑體 Std B" pitchFamily="34" charset="-120"/>
            </a:rPr>
            <a:t>)</a:t>
          </a:r>
          <a:br>
            <a:rPr kumimoji="0" lang="en-US" altLang="zh-TW" sz="3200" b="1" i="0" u="none" strike="noStrike" kern="1200" cap="none" normalizeH="0" baseline="0" dirty="0">
              <a:ln/>
              <a:effectLst/>
              <a:latin typeface="Adobe 繁黑體 Std B" pitchFamily="34" charset="-120"/>
              <a:ea typeface="Adobe 繁黑體 Std B" pitchFamily="34" charset="-120"/>
            </a:rPr>
          </a:br>
          <a:r>
            <a:rPr kumimoji="0" lang="en-US" altLang="zh-TW" sz="2400" b="1" i="0" u="none" strike="noStrike" kern="1200" cap="none" normalizeH="0" baseline="0" dirty="0">
              <a:ln/>
              <a:effectLst/>
              <a:latin typeface="Adobe 繁黑體 Std B" pitchFamily="34" charset="-120"/>
              <a:ea typeface="Adobe 繁黑體 Std B" pitchFamily="34" charset="-120"/>
            </a:rPr>
            <a:t>20%~35%</a:t>
          </a:r>
          <a:endParaRPr lang="zh-TW" altLang="en-US" sz="2400" b="1" kern="1200" dirty="0">
            <a:latin typeface="Adobe 繁黑體 Std B" pitchFamily="34" charset="-120"/>
            <a:ea typeface="Adobe 繁黑體 Std B" pitchFamily="34" charset="-120"/>
          </a:endParaRPr>
        </a:p>
      </dsp:txBody>
      <dsp:txXfrm>
        <a:off x="6839738" y="808000"/>
        <a:ext cx="1876538" cy="28745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39567-1F23-4E76-A758-5A862BB9EFFC}">
      <dsp:nvSpPr>
        <dsp:cNvPr id="0" name=""/>
        <dsp:cNvSpPr/>
      </dsp:nvSpPr>
      <dsp:spPr>
        <a:xfrm>
          <a:off x="2292934" y="0"/>
          <a:ext cx="1534272" cy="1736990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chemeClr val="tx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1" u="sng" kern="1200" dirty="0">
              <a:solidFill>
                <a:schemeClr val="tx1"/>
              </a:solidFill>
            </a:rPr>
            <a:t>採計</a:t>
          </a:r>
          <a:r>
            <a:rPr lang="en-US" altLang="zh-TW" sz="2000" b="1" u="sng" kern="1200" dirty="0">
              <a:solidFill>
                <a:schemeClr val="tx1"/>
              </a:solidFill>
            </a:rPr>
            <a:t>32</a:t>
          </a:r>
          <a:r>
            <a:rPr lang="zh-TW" altLang="en-US" sz="2000" b="1" u="sng" kern="1200" dirty="0">
              <a:solidFill>
                <a:schemeClr val="tx1"/>
              </a:solidFill>
            </a:rPr>
            <a:t>分</a:t>
          </a:r>
        </a:p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</a:rPr>
            <a:t>總分</a:t>
          </a:r>
          <a:r>
            <a:rPr lang="en-US" altLang="zh-TW" sz="2000" kern="1200" dirty="0">
              <a:solidFill>
                <a:schemeClr val="tx1"/>
              </a:solidFill>
            </a:rPr>
            <a:t>32</a:t>
          </a:r>
          <a:r>
            <a:rPr lang="zh-TW" altLang="en-US" sz="2000" kern="1200" dirty="0">
              <a:solidFill>
                <a:schemeClr val="tx1"/>
              </a:solidFill>
            </a:rPr>
            <a:t>分</a:t>
          </a:r>
        </a:p>
      </dsp:txBody>
      <dsp:txXfrm>
        <a:off x="2292934" y="217124"/>
        <a:ext cx="958920" cy="1302742"/>
      </dsp:txXfrm>
    </dsp:sp>
    <dsp:sp modelId="{50818BBC-F477-4D9E-837A-21259D15C457}">
      <dsp:nvSpPr>
        <dsp:cNvPr id="0" name=""/>
        <dsp:cNvSpPr/>
      </dsp:nvSpPr>
      <dsp:spPr>
        <a:xfrm>
          <a:off x="997" y="0"/>
          <a:ext cx="2291937" cy="1736990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適性輔導</a:t>
          </a:r>
        </a:p>
      </dsp:txBody>
      <dsp:txXfrm>
        <a:off x="85790" y="84793"/>
        <a:ext cx="2122351" cy="1567404"/>
      </dsp:txXfrm>
    </dsp:sp>
    <dsp:sp modelId="{B9BF2826-A93F-484E-809F-0952285A6A23}">
      <dsp:nvSpPr>
        <dsp:cNvPr id="0" name=""/>
        <dsp:cNvSpPr/>
      </dsp:nvSpPr>
      <dsp:spPr>
        <a:xfrm>
          <a:off x="2285214" y="1910689"/>
          <a:ext cx="1542135" cy="1736990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rgbClr val="0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1" u="sng" kern="1200" dirty="0">
              <a:solidFill>
                <a:schemeClr val="tx1"/>
              </a:solidFill>
            </a:rPr>
            <a:t>採計</a:t>
          </a:r>
          <a:r>
            <a:rPr lang="en-US" altLang="zh-TW" sz="2000" b="1" u="sng" kern="1200" dirty="0">
              <a:solidFill>
                <a:schemeClr val="tx1"/>
              </a:solidFill>
            </a:rPr>
            <a:t>35</a:t>
          </a:r>
          <a:r>
            <a:rPr lang="zh-TW" altLang="en-US" sz="2000" b="1" u="sng" kern="1200" dirty="0">
              <a:solidFill>
                <a:schemeClr val="tx1"/>
              </a:solidFill>
            </a:rPr>
            <a:t>分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</a:rPr>
            <a:t>總分</a:t>
          </a:r>
          <a:r>
            <a:rPr lang="en-US" altLang="zh-TW" sz="2000" kern="1200" dirty="0">
              <a:solidFill>
                <a:schemeClr val="tx1"/>
              </a:solidFill>
            </a:rPr>
            <a:t>42</a:t>
          </a:r>
          <a:r>
            <a:rPr lang="zh-TW" altLang="en-US" sz="2000" kern="1200" dirty="0">
              <a:solidFill>
                <a:schemeClr val="tx1"/>
              </a:solidFill>
            </a:rPr>
            <a:t>分</a:t>
          </a:r>
        </a:p>
      </dsp:txBody>
      <dsp:txXfrm>
        <a:off x="2285214" y="2127813"/>
        <a:ext cx="963834" cy="1302742"/>
      </dsp:txXfrm>
    </dsp:sp>
    <dsp:sp modelId="{09D89B46-01BD-4CE7-8FF2-34FB9ACC1234}">
      <dsp:nvSpPr>
        <dsp:cNvPr id="0" name=""/>
        <dsp:cNvSpPr/>
      </dsp:nvSpPr>
      <dsp:spPr>
        <a:xfrm>
          <a:off x="453" y="1957171"/>
          <a:ext cx="2284360" cy="1736990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多元學習</a:t>
          </a:r>
        </a:p>
      </dsp:txBody>
      <dsp:txXfrm>
        <a:off x="85246" y="2041964"/>
        <a:ext cx="2114774" cy="1567404"/>
      </dsp:txXfrm>
    </dsp:sp>
    <dsp:sp modelId="{413D0A37-9639-43F8-AAA7-6563C960F0FF}">
      <dsp:nvSpPr>
        <dsp:cNvPr id="0" name=""/>
        <dsp:cNvSpPr/>
      </dsp:nvSpPr>
      <dsp:spPr>
        <a:xfrm>
          <a:off x="2185500" y="3821378"/>
          <a:ext cx="1541149" cy="1736990"/>
        </a:xfrm>
        <a:prstGeom prst="rightArrow">
          <a:avLst>
            <a:gd name="adj1" fmla="val 75000"/>
            <a:gd name="adj2" fmla="val 50000"/>
          </a:avLst>
        </a:prstGeom>
        <a:solidFill>
          <a:srgbClr val="B1FFFF">
            <a:alpha val="90000"/>
          </a:srgbClr>
        </a:solidFill>
        <a:ln w="25400" cap="flat" cmpd="sng" algn="ctr">
          <a:solidFill>
            <a:srgbClr val="0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600" tIns="15240" rIns="0" bIns="15240" numCol="1" spcCol="1270" anchor="ctr" anchorCtr="0">
          <a:noAutofit/>
        </a:bodyPr>
        <a:lstStyle/>
        <a:p>
          <a:pPr marL="252000" lvl="1" indent="-228600" algn="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altLang="zh-TW" sz="2400" kern="1200" dirty="0">
              <a:solidFill>
                <a:schemeClr val="tx1"/>
              </a:solidFill>
              <a:latin typeface="+mn-lt"/>
            </a:rPr>
            <a:t>33</a:t>
          </a:r>
          <a:r>
            <a:rPr lang="zh-TW" altLang="en-US" sz="2400" kern="1200" dirty="0">
              <a:solidFill>
                <a:schemeClr val="tx1"/>
              </a:solidFill>
              <a:latin typeface="+mn-lt"/>
            </a:rPr>
            <a:t>分</a:t>
          </a:r>
        </a:p>
      </dsp:txBody>
      <dsp:txXfrm>
        <a:off x="2185500" y="4038502"/>
        <a:ext cx="963218" cy="1302742"/>
      </dsp:txXfrm>
    </dsp:sp>
    <dsp:sp modelId="{BDD9785E-5988-4D9A-BEBF-25DE815D2930}">
      <dsp:nvSpPr>
        <dsp:cNvPr id="0" name=""/>
        <dsp:cNvSpPr/>
      </dsp:nvSpPr>
      <dsp:spPr>
        <a:xfrm>
          <a:off x="19506" y="3821378"/>
          <a:ext cx="2281591" cy="1736990"/>
        </a:xfrm>
        <a:prstGeom prst="roundRect">
          <a:avLst/>
        </a:prstGeom>
        <a:solidFill>
          <a:srgbClr val="00009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rPr>
            <a:t>教育會考</a:t>
          </a:r>
        </a:p>
      </dsp:txBody>
      <dsp:txXfrm>
        <a:off x="104299" y="3906171"/>
        <a:ext cx="2112005" cy="156740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B773A-443A-F24F-A937-5A59AE6AA9D4}">
      <dsp:nvSpPr>
        <dsp:cNvPr id="0" name=""/>
        <dsp:cNvSpPr/>
      </dsp:nvSpPr>
      <dsp:spPr>
        <a:xfrm>
          <a:off x="0" y="0"/>
          <a:ext cx="8984307" cy="5616608"/>
        </a:xfrm>
        <a:prstGeom prst="rightArrow">
          <a:avLst/>
        </a:prstGeom>
        <a:gradFill rotWithShape="1">
          <a:gsLst>
            <a:gs pos="0">
              <a:schemeClr val="accent6">
                <a:tint val="90000"/>
                <a:satMod val="130000"/>
              </a:schemeClr>
            </a:gs>
            <a:gs pos="50000">
              <a:schemeClr val="accent6">
                <a:tint val="45000"/>
                <a:satMod val="220000"/>
              </a:schemeClr>
            </a:gs>
            <a:gs pos="100000">
              <a:schemeClr val="accent6">
                <a:tint val="90000"/>
                <a:satMod val="130000"/>
              </a:schemeClr>
            </a:gs>
          </a:gsLst>
          <a:lin ang="5400000" scaled="1"/>
        </a:gradFill>
        <a:ln w="12700" cap="flat" cmpd="sng" algn="ctr">
          <a:solidFill>
            <a:schemeClr val="accent6"/>
          </a:solidFill>
          <a:prstDash val="solid"/>
        </a:ln>
        <a:effectLst>
          <a:glow rad="50600">
            <a:schemeClr val="accent6">
              <a:alpha val="40000"/>
            </a:schemeClr>
          </a:glo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B773A-443A-F24F-A937-5A59AE6AA9D4}">
      <dsp:nvSpPr>
        <dsp:cNvPr id="0" name=""/>
        <dsp:cNvSpPr/>
      </dsp:nvSpPr>
      <dsp:spPr>
        <a:xfrm>
          <a:off x="0" y="0"/>
          <a:ext cx="8984307" cy="5616608"/>
        </a:xfrm>
        <a:prstGeom prst="rightArrow">
          <a:avLst/>
        </a:prstGeom>
        <a:gradFill rotWithShape="1">
          <a:gsLst>
            <a:gs pos="0">
              <a:schemeClr val="accent6">
                <a:tint val="90000"/>
                <a:satMod val="130000"/>
              </a:schemeClr>
            </a:gs>
            <a:gs pos="50000">
              <a:schemeClr val="accent6">
                <a:tint val="45000"/>
                <a:satMod val="220000"/>
              </a:schemeClr>
            </a:gs>
            <a:gs pos="100000">
              <a:schemeClr val="accent6">
                <a:tint val="90000"/>
                <a:satMod val="130000"/>
              </a:schemeClr>
            </a:gs>
          </a:gsLst>
          <a:lin ang="5400000" scaled="1"/>
        </a:gradFill>
        <a:ln w="12700" cap="flat" cmpd="sng" algn="ctr">
          <a:solidFill>
            <a:schemeClr val="accent6"/>
          </a:solidFill>
          <a:prstDash val="solid"/>
        </a:ln>
        <a:effectLst>
          <a:glow rad="50600">
            <a:schemeClr val="accent6">
              <a:alpha val="40000"/>
            </a:schemeClr>
          </a:glo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3B773A-443A-F24F-A937-5A59AE6AA9D4}">
      <dsp:nvSpPr>
        <dsp:cNvPr id="0" name=""/>
        <dsp:cNvSpPr/>
      </dsp:nvSpPr>
      <dsp:spPr>
        <a:xfrm>
          <a:off x="0" y="0"/>
          <a:ext cx="8984307" cy="5616608"/>
        </a:xfrm>
        <a:prstGeom prst="rightArrow">
          <a:avLst/>
        </a:prstGeom>
        <a:gradFill rotWithShape="1">
          <a:gsLst>
            <a:gs pos="0">
              <a:schemeClr val="accent6">
                <a:tint val="90000"/>
                <a:satMod val="130000"/>
              </a:schemeClr>
            </a:gs>
            <a:gs pos="50000">
              <a:schemeClr val="accent6">
                <a:tint val="45000"/>
                <a:satMod val="220000"/>
              </a:schemeClr>
            </a:gs>
            <a:gs pos="100000">
              <a:schemeClr val="accent6">
                <a:tint val="90000"/>
                <a:satMod val="130000"/>
              </a:schemeClr>
            </a:gs>
          </a:gsLst>
          <a:lin ang="5400000" scaled="1"/>
        </a:gradFill>
        <a:ln w="12700" cap="flat" cmpd="sng" algn="ctr">
          <a:solidFill>
            <a:schemeClr val="accent6"/>
          </a:solidFill>
          <a:prstDash val="solid"/>
        </a:ln>
        <a:effectLst>
          <a:glow rad="50600">
            <a:schemeClr val="accent6">
              <a:alpha val="40000"/>
            </a:schemeClr>
          </a:glo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C3D2D1-71DF-46C7-805A-CCF6CD225E62}">
      <dsp:nvSpPr>
        <dsp:cNvPr id="0" name=""/>
        <dsp:cNvSpPr/>
      </dsp:nvSpPr>
      <dsp:spPr>
        <a:xfrm>
          <a:off x="155200" y="0"/>
          <a:ext cx="4874175" cy="4874175"/>
        </a:xfrm>
        <a:prstGeom prst="diamond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5A3F4A-EA9C-4361-91C7-4F07079FB494}">
      <dsp:nvSpPr>
        <dsp:cNvPr id="0" name=""/>
        <dsp:cNvSpPr/>
      </dsp:nvSpPr>
      <dsp:spPr>
        <a:xfrm>
          <a:off x="618247" y="463046"/>
          <a:ext cx="1900928" cy="19009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>
              <a:solidFill>
                <a:schemeClr val="tx1"/>
              </a:solidFill>
            </a:rPr>
            <a:t>知道</a:t>
          </a:r>
        </a:p>
      </dsp:txBody>
      <dsp:txXfrm>
        <a:off x="711043" y="555842"/>
        <a:ext cx="1715336" cy="1715336"/>
      </dsp:txXfrm>
    </dsp:sp>
    <dsp:sp modelId="{9D8E2935-72D8-4319-AEF5-3F47A4FFE098}">
      <dsp:nvSpPr>
        <dsp:cNvPr id="0" name=""/>
        <dsp:cNvSpPr/>
      </dsp:nvSpPr>
      <dsp:spPr>
        <a:xfrm>
          <a:off x="2665400" y="463046"/>
          <a:ext cx="1900928" cy="1900928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>
              <a:solidFill>
                <a:schemeClr val="tx1"/>
              </a:solidFill>
            </a:rPr>
            <a:t>模糊</a:t>
          </a:r>
        </a:p>
      </dsp:txBody>
      <dsp:txXfrm>
        <a:off x="2758196" y="555842"/>
        <a:ext cx="1715336" cy="1715336"/>
      </dsp:txXfrm>
    </dsp:sp>
    <dsp:sp modelId="{2ADA48F9-92E4-488F-93BD-F3CBE9475C1F}">
      <dsp:nvSpPr>
        <dsp:cNvPr id="0" name=""/>
        <dsp:cNvSpPr/>
      </dsp:nvSpPr>
      <dsp:spPr>
        <a:xfrm>
          <a:off x="618247" y="2510200"/>
          <a:ext cx="1900928" cy="1900928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>
              <a:solidFill>
                <a:schemeClr val="tx1"/>
              </a:solidFill>
            </a:rPr>
            <a:t>不在乎</a:t>
          </a:r>
        </a:p>
      </dsp:txBody>
      <dsp:txXfrm>
        <a:off x="711043" y="2602996"/>
        <a:ext cx="1715336" cy="1715336"/>
      </dsp:txXfrm>
    </dsp:sp>
    <dsp:sp modelId="{6AD185C8-D3E6-44B7-BDE3-57BA295F9435}">
      <dsp:nvSpPr>
        <dsp:cNvPr id="0" name=""/>
        <dsp:cNvSpPr/>
      </dsp:nvSpPr>
      <dsp:spPr>
        <a:xfrm>
          <a:off x="2665400" y="2510200"/>
          <a:ext cx="1900928" cy="1900928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700" kern="1200" dirty="0">
              <a:solidFill>
                <a:schemeClr val="tx1"/>
              </a:solidFill>
            </a:rPr>
            <a:t>不知道</a:t>
          </a:r>
        </a:p>
      </dsp:txBody>
      <dsp:txXfrm>
        <a:off x="2758196" y="2602996"/>
        <a:ext cx="1715336" cy="171533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E6E429-9EED-41C2-BA5E-6C26BBED2F81}">
      <dsp:nvSpPr>
        <dsp:cNvPr id="0" name=""/>
        <dsp:cNvSpPr/>
      </dsp:nvSpPr>
      <dsp:spPr>
        <a:xfrm rot="5400000">
          <a:off x="-222646" y="223826"/>
          <a:ext cx="1484312" cy="103901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 dirty="0"/>
        </a:p>
      </dsp:txBody>
      <dsp:txXfrm rot="-5400000">
        <a:off x="1" y="520688"/>
        <a:ext cx="1039018" cy="445294"/>
      </dsp:txXfrm>
    </dsp:sp>
    <dsp:sp modelId="{952635DA-636E-4355-81B5-BBC0C4B232B5}">
      <dsp:nvSpPr>
        <dsp:cNvPr id="0" name=""/>
        <dsp:cNvSpPr/>
      </dsp:nvSpPr>
      <dsp:spPr>
        <a:xfrm rot="5400000">
          <a:off x="4033551" y="-2993353"/>
          <a:ext cx="964803" cy="69538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300" kern="1200" dirty="0"/>
            <a:t>參考模擬選填結果，調整期待</a:t>
          </a:r>
        </a:p>
      </dsp:txBody>
      <dsp:txXfrm rot="-5400000">
        <a:off x="1039018" y="48278"/>
        <a:ext cx="6906771" cy="870607"/>
      </dsp:txXfrm>
    </dsp:sp>
    <dsp:sp modelId="{0ECF4DAC-E981-47F8-B8CA-F5A877FECB5B}">
      <dsp:nvSpPr>
        <dsp:cNvPr id="0" name=""/>
        <dsp:cNvSpPr/>
      </dsp:nvSpPr>
      <dsp:spPr>
        <a:xfrm rot="5400000">
          <a:off x="-222646" y="1512490"/>
          <a:ext cx="1484312" cy="1039018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 dirty="0"/>
        </a:p>
      </dsp:txBody>
      <dsp:txXfrm rot="-5400000">
        <a:off x="1" y="1809352"/>
        <a:ext cx="1039018" cy="445294"/>
      </dsp:txXfrm>
    </dsp:sp>
    <dsp:sp modelId="{10E0D259-8C71-43FC-983A-3532973BBE80}">
      <dsp:nvSpPr>
        <dsp:cNvPr id="0" name=""/>
        <dsp:cNvSpPr/>
      </dsp:nvSpPr>
      <dsp:spPr>
        <a:xfrm rot="5400000">
          <a:off x="4033551" y="-1704689"/>
          <a:ext cx="964803" cy="69538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300" kern="1200" dirty="0"/>
            <a:t>慎選前三志願，爭取最大優勢</a:t>
          </a:r>
        </a:p>
      </dsp:txBody>
      <dsp:txXfrm rot="-5400000">
        <a:off x="1039018" y="1336942"/>
        <a:ext cx="6906771" cy="870607"/>
      </dsp:txXfrm>
    </dsp:sp>
    <dsp:sp modelId="{F4D9EC56-AB49-4B5A-9D46-20AD64D56D95}">
      <dsp:nvSpPr>
        <dsp:cNvPr id="0" name=""/>
        <dsp:cNvSpPr/>
      </dsp:nvSpPr>
      <dsp:spPr>
        <a:xfrm rot="5400000">
          <a:off x="-222646" y="2801154"/>
          <a:ext cx="1484312" cy="1039018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2000" kern="1200" dirty="0"/>
        </a:p>
      </dsp:txBody>
      <dsp:txXfrm rot="-5400000">
        <a:off x="1" y="3098016"/>
        <a:ext cx="1039018" cy="445294"/>
      </dsp:txXfrm>
    </dsp:sp>
    <dsp:sp modelId="{6313DAEA-DFD9-4AB3-BD76-3B218050D57C}">
      <dsp:nvSpPr>
        <dsp:cNvPr id="0" name=""/>
        <dsp:cNvSpPr/>
      </dsp:nvSpPr>
      <dsp:spPr>
        <a:xfrm rot="5400000">
          <a:off x="4033551" y="-402248"/>
          <a:ext cx="964803" cy="69538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3300" kern="1200" dirty="0"/>
            <a:t>多打聽：打電話詢問、聽多方建議</a:t>
          </a:r>
        </a:p>
      </dsp:txBody>
      <dsp:txXfrm rot="-5400000">
        <a:off x="1039018" y="2639383"/>
        <a:ext cx="6906771" cy="8706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502D24-771F-432A-B695-3D897BC8F479}">
      <dsp:nvSpPr>
        <dsp:cNvPr id="0" name=""/>
        <dsp:cNvSpPr/>
      </dsp:nvSpPr>
      <dsp:spPr>
        <a:xfrm>
          <a:off x="0" y="0"/>
          <a:ext cx="4593122" cy="4593122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205877-69BB-4992-B38E-E23AB6473A4C}">
      <dsp:nvSpPr>
        <dsp:cNvPr id="0" name=""/>
        <dsp:cNvSpPr/>
      </dsp:nvSpPr>
      <dsp:spPr>
        <a:xfrm>
          <a:off x="2296561" y="0"/>
          <a:ext cx="5984358" cy="459312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rPr>
            <a:t>學生個人特質、能力、興趣</a:t>
          </a:r>
        </a:p>
      </dsp:txBody>
      <dsp:txXfrm>
        <a:off x="2296561" y="0"/>
        <a:ext cx="5984358" cy="734899"/>
      </dsp:txXfrm>
    </dsp:sp>
    <dsp:sp modelId="{A60DB8EC-5122-49F8-9F5E-2E1AFDEFEA02}">
      <dsp:nvSpPr>
        <dsp:cNvPr id="0" name=""/>
        <dsp:cNvSpPr/>
      </dsp:nvSpPr>
      <dsp:spPr>
        <a:xfrm>
          <a:off x="482277" y="734899"/>
          <a:ext cx="3628567" cy="3628567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DE4CE8-D63F-4BF6-8C63-65974327F6C2}">
      <dsp:nvSpPr>
        <dsp:cNvPr id="0" name=""/>
        <dsp:cNvSpPr/>
      </dsp:nvSpPr>
      <dsp:spPr>
        <a:xfrm>
          <a:off x="2296561" y="734899"/>
          <a:ext cx="5984358" cy="3628567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rPr>
            <a:t>自我覺察及生涯探索歷程</a:t>
          </a:r>
          <a:endParaRPr lang="en-US" altLang="zh-TW" sz="36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繁黑體 Std B" pitchFamily="34" charset="-120"/>
            <a:ea typeface="Adobe 繁黑體 Std B" pitchFamily="34" charset="-120"/>
          </a:endParaRPr>
        </a:p>
      </dsp:txBody>
      <dsp:txXfrm>
        <a:off x="2296561" y="734899"/>
        <a:ext cx="5984358" cy="734899"/>
      </dsp:txXfrm>
    </dsp:sp>
    <dsp:sp modelId="{72DF94C4-368E-4084-AAEF-6A27E5C22B57}">
      <dsp:nvSpPr>
        <dsp:cNvPr id="0" name=""/>
        <dsp:cNvSpPr/>
      </dsp:nvSpPr>
      <dsp:spPr>
        <a:xfrm>
          <a:off x="964555" y="1469799"/>
          <a:ext cx="2664011" cy="2664011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77710-0A5C-4D72-8418-C0EF72C7798E}">
      <dsp:nvSpPr>
        <dsp:cNvPr id="0" name=""/>
        <dsp:cNvSpPr/>
      </dsp:nvSpPr>
      <dsp:spPr>
        <a:xfrm>
          <a:off x="2296561" y="1469799"/>
          <a:ext cx="5984358" cy="2664011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rPr>
            <a:t>國中學生生涯輔導紀錄手冊</a:t>
          </a:r>
          <a:endParaRPr lang="en-US" altLang="zh-TW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繁黑體 Std B" pitchFamily="34" charset="-120"/>
            <a:ea typeface="Adobe 繁黑體 Std B" pitchFamily="34" charset="-120"/>
          </a:endParaRPr>
        </a:p>
      </dsp:txBody>
      <dsp:txXfrm>
        <a:off x="2296561" y="1469799"/>
        <a:ext cx="5984358" cy="734899"/>
      </dsp:txXfrm>
    </dsp:sp>
    <dsp:sp modelId="{F1179B17-C9B4-4417-8E54-A3BD982DCBCF}">
      <dsp:nvSpPr>
        <dsp:cNvPr id="0" name=""/>
        <dsp:cNvSpPr/>
      </dsp:nvSpPr>
      <dsp:spPr>
        <a:xfrm>
          <a:off x="1446833" y="2204699"/>
          <a:ext cx="1699455" cy="1699455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1AE565-3545-418A-9CE9-5F34A9DA5B3B}">
      <dsp:nvSpPr>
        <dsp:cNvPr id="0" name=""/>
        <dsp:cNvSpPr/>
      </dsp:nvSpPr>
      <dsp:spPr>
        <a:xfrm>
          <a:off x="2296561" y="2204699"/>
          <a:ext cx="5984358" cy="1699455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rPr>
            <a:t>生涯檔案</a:t>
          </a:r>
          <a:endParaRPr lang="en-US" altLang="zh-TW" sz="36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繁黑體 Std B" pitchFamily="34" charset="-120"/>
            <a:ea typeface="Adobe 繁黑體 Std B" pitchFamily="34" charset="-120"/>
          </a:endParaRPr>
        </a:p>
      </dsp:txBody>
      <dsp:txXfrm>
        <a:off x="2296561" y="2204699"/>
        <a:ext cx="5984358" cy="734899"/>
      </dsp:txXfrm>
    </dsp:sp>
    <dsp:sp modelId="{C7F34E13-41D2-4312-A295-F36C9706C158}">
      <dsp:nvSpPr>
        <dsp:cNvPr id="0" name=""/>
        <dsp:cNvSpPr/>
      </dsp:nvSpPr>
      <dsp:spPr>
        <a:xfrm>
          <a:off x="1929111" y="2939598"/>
          <a:ext cx="734899" cy="734899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045E14-692F-44B1-8475-28843B0ABCEF}">
      <dsp:nvSpPr>
        <dsp:cNvPr id="0" name=""/>
        <dsp:cNvSpPr/>
      </dsp:nvSpPr>
      <dsp:spPr>
        <a:xfrm>
          <a:off x="2296561" y="2939598"/>
          <a:ext cx="5984358" cy="73489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rPr>
            <a:t>成長背景與家長期待</a:t>
          </a:r>
          <a:endParaRPr lang="en-US" altLang="zh-TW" sz="3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dobe 繁黑體 Std B" pitchFamily="34" charset="-120"/>
            <a:ea typeface="Adobe 繁黑體 Std B" pitchFamily="34" charset="-120"/>
          </a:endParaRPr>
        </a:p>
      </dsp:txBody>
      <dsp:txXfrm>
        <a:off x="2296561" y="2939598"/>
        <a:ext cx="5984358" cy="734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2AAD09-7620-43E1-8BF8-1B58B9C129F7}">
      <dsp:nvSpPr>
        <dsp:cNvPr id="0" name=""/>
        <dsp:cNvSpPr/>
      </dsp:nvSpPr>
      <dsp:spPr>
        <a:xfrm>
          <a:off x="0" y="588983"/>
          <a:ext cx="907274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B6A2A4-595A-41FF-B2B1-7A9BEE85F55C}">
      <dsp:nvSpPr>
        <dsp:cNvPr id="0" name=""/>
        <dsp:cNvSpPr/>
      </dsp:nvSpPr>
      <dsp:spPr>
        <a:xfrm>
          <a:off x="431930" y="28103"/>
          <a:ext cx="8638594" cy="1121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050" tIns="0" rIns="24005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1" kern="1200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社區高中職就近入學獎學金</a:t>
          </a:r>
          <a:r>
            <a:rPr lang="en-US" altLang="zh-TW" sz="3200" b="1" kern="1200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3200" b="1" kern="1200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經濟考量</a:t>
          </a:r>
          <a:r>
            <a:rPr lang="en-US" altLang="zh-TW" sz="3200" b="1" kern="1200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</a:p>
      </dsp:txBody>
      <dsp:txXfrm>
        <a:off x="486690" y="82863"/>
        <a:ext cx="8529074" cy="1012240"/>
      </dsp:txXfrm>
    </dsp:sp>
    <dsp:sp modelId="{CA7A1F4C-41DD-4F58-9267-81004995B169}">
      <dsp:nvSpPr>
        <dsp:cNvPr id="0" name=""/>
        <dsp:cNvSpPr/>
      </dsp:nvSpPr>
      <dsp:spPr>
        <a:xfrm>
          <a:off x="0" y="2312663"/>
          <a:ext cx="907274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9F4C37F-618F-4C14-9ACE-DF013487D3A8}">
      <dsp:nvSpPr>
        <dsp:cNvPr id="0" name=""/>
        <dsp:cNvSpPr/>
      </dsp:nvSpPr>
      <dsp:spPr>
        <a:xfrm>
          <a:off x="431930" y="1751783"/>
          <a:ext cx="8638594" cy="1121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050" tIns="0" rIns="24005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高中職學習扶助</a:t>
          </a:r>
          <a:r>
            <a:rPr lang="en-US" altLang="zh-TW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學習弱勢協助</a:t>
          </a:r>
          <a:r>
            <a:rPr lang="en-US" altLang="zh-TW" sz="3200" kern="1200" dirty="0"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</a:p>
      </dsp:txBody>
      <dsp:txXfrm>
        <a:off x="486690" y="1806543"/>
        <a:ext cx="8529074" cy="1012240"/>
      </dsp:txXfrm>
    </dsp:sp>
    <dsp:sp modelId="{D5658559-4A64-4808-9C34-005366080D28}">
      <dsp:nvSpPr>
        <dsp:cNvPr id="0" name=""/>
        <dsp:cNvSpPr/>
      </dsp:nvSpPr>
      <dsp:spPr>
        <a:xfrm>
          <a:off x="0" y="4036344"/>
          <a:ext cx="907274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2D5CD8-E735-4A64-81CC-31F4B92BF390}">
      <dsp:nvSpPr>
        <dsp:cNvPr id="0" name=""/>
        <dsp:cNvSpPr/>
      </dsp:nvSpPr>
      <dsp:spPr>
        <a:xfrm>
          <a:off x="431930" y="3475464"/>
          <a:ext cx="8638594" cy="1121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0050" tIns="0" rIns="240050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1" kern="1200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身心障礙學生適性輔導安置</a:t>
          </a:r>
          <a:r>
            <a:rPr lang="en-US" altLang="zh-TW" sz="3200" b="1" kern="1200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(</a:t>
          </a:r>
          <a:r>
            <a:rPr lang="zh-TW" altLang="en-US" sz="3200" b="1" kern="1200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弱勢學生</a:t>
          </a:r>
          <a:r>
            <a:rPr lang="en-US" altLang="zh-TW" sz="3200" b="1" kern="1200" dirty="0">
              <a:solidFill>
                <a:srgbClr val="FFFF66"/>
              </a:solidFill>
              <a:latin typeface="標楷體" panose="03000509000000000000" pitchFamily="65" charset="-120"/>
              <a:ea typeface="標楷體" panose="03000509000000000000" pitchFamily="65" charset="-120"/>
            </a:rPr>
            <a:t>)</a:t>
          </a:r>
        </a:p>
      </dsp:txBody>
      <dsp:txXfrm>
        <a:off x="486690" y="3530224"/>
        <a:ext cx="8529074" cy="10122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04D839-17B5-4A48-A489-589329E545D9}">
      <dsp:nvSpPr>
        <dsp:cNvPr id="0" name=""/>
        <dsp:cNvSpPr/>
      </dsp:nvSpPr>
      <dsp:spPr>
        <a:xfrm rot="5400000">
          <a:off x="558236" y="1305813"/>
          <a:ext cx="1668805" cy="2776854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6CF2E57-C84E-4D84-B214-2AD5196582AF}">
      <dsp:nvSpPr>
        <dsp:cNvPr id="0" name=""/>
        <dsp:cNvSpPr/>
      </dsp:nvSpPr>
      <dsp:spPr>
        <a:xfrm>
          <a:off x="279671" y="2135495"/>
          <a:ext cx="2506960" cy="219749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3600" b="1" kern="1200" dirty="0">
              <a:solidFill>
                <a:schemeClr val="accent3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校本特色</a:t>
          </a:r>
          <a:r>
            <a:rPr lang="en-US" altLang="zh-TW" sz="2800" b="1" kern="1200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2800" b="1" kern="1200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課程特色、師資優良、數位學習等</a:t>
          </a:r>
          <a:r>
            <a:rPr lang="en-US" altLang="zh-TW" sz="2800" b="1" kern="1200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2800" b="1" kern="1200" dirty="0">
            <a:solidFill>
              <a:schemeClr val="accent2">
                <a:lumMod val="60000"/>
                <a:lumOff val="40000"/>
              </a:schemeClr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79671" y="2135495"/>
        <a:ext cx="2506960" cy="2197497"/>
      </dsp:txXfrm>
    </dsp:sp>
    <dsp:sp modelId="{9F370F9E-925F-486B-883C-3315B759C1AB}">
      <dsp:nvSpPr>
        <dsp:cNvPr id="0" name=""/>
        <dsp:cNvSpPr/>
      </dsp:nvSpPr>
      <dsp:spPr>
        <a:xfrm>
          <a:off x="2313620" y="1101378"/>
          <a:ext cx="473011" cy="473011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492EAD-44F3-408B-A8D5-AE4EDC03937D}">
      <dsp:nvSpPr>
        <dsp:cNvPr id="0" name=""/>
        <dsp:cNvSpPr/>
      </dsp:nvSpPr>
      <dsp:spPr>
        <a:xfrm rot="5400000">
          <a:off x="3627245" y="546384"/>
          <a:ext cx="1668805" cy="2776854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5FD64F-5C2C-4C36-B653-7C45BB18817C}">
      <dsp:nvSpPr>
        <dsp:cNvPr id="0" name=""/>
        <dsp:cNvSpPr/>
      </dsp:nvSpPr>
      <dsp:spPr>
        <a:xfrm>
          <a:off x="3348680" y="1376066"/>
          <a:ext cx="2506960" cy="219749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3600" b="1" kern="1200" dirty="0">
              <a:solidFill>
                <a:srgbClr val="0000FF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環境因素</a:t>
          </a:r>
          <a:r>
            <a:rPr lang="en-US" altLang="zh-TW" sz="2800" b="1" kern="1200" dirty="0">
              <a:solidFill>
                <a:schemeClr val="tx2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2800" b="1" kern="1200" dirty="0">
              <a:solidFill>
                <a:schemeClr val="tx2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交通便利、親生肯定、口碑聲望等</a:t>
          </a:r>
          <a:r>
            <a:rPr lang="en-US" altLang="zh-TW" sz="2800" b="1" kern="1200" dirty="0">
              <a:solidFill>
                <a:schemeClr val="tx2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</a:p>
      </dsp:txBody>
      <dsp:txXfrm>
        <a:off x="3348680" y="1376066"/>
        <a:ext cx="2506960" cy="2197497"/>
      </dsp:txXfrm>
    </dsp:sp>
    <dsp:sp modelId="{D52D2CA9-3866-4507-8993-FCD3EF0BB71A}">
      <dsp:nvSpPr>
        <dsp:cNvPr id="0" name=""/>
        <dsp:cNvSpPr/>
      </dsp:nvSpPr>
      <dsp:spPr>
        <a:xfrm>
          <a:off x="5382629" y="341949"/>
          <a:ext cx="473011" cy="473011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8CE9F6-2814-45A9-9F5E-621CB92E3C76}">
      <dsp:nvSpPr>
        <dsp:cNvPr id="0" name=""/>
        <dsp:cNvSpPr/>
      </dsp:nvSpPr>
      <dsp:spPr>
        <a:xfrm rot="5400000">
          <a:off x="6696254" y="-213044"/>
          <a:ext cx="1668805" cy="2776854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6B33CE-6091-47B8-B937-42863C72F34D}">
      <dsp:nvSpPr>
        <dsp:cNvPr id="0" name=""/>
        <dsp:cNvSpPr/>
      </dsp:nvSpPr>
      <dsp:spPr>
        <a:xfrm>
          <a:off x="6417689" y="616636"/>
          <a:ext cx="2506960" cy="2197497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marL="0" lvl="0" indent="0" algn="l" defTabSz="1600200">
            <a:lnSpc>
              <a:spcPts val="4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3600" b="1" kern="12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績效表現</a:t>
          </a:r>
          <a:br>
            <a:rPr lang="en-US" altLang="zh-TW" sz="3600" b="1" kern="12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</a:br>
          <a:r>
            <a:rPr lang="en-US" altLang="zh-TW" sz="2800" b="1" kern="12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2800" b="1" kern="12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多元成效、證照能力、競賽表現等</a:t>
          </a:r>
          <a:r>
            <a:rPr lang="en-US" altLang="zh-TW" sz="2800" b="1" kern="1200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</a:p>
      </dsp:txBody>
      <dsp:txXfrm>
        <a:off x="6417689" y="616636"/>
        <a:ext cx="2506960" cy="21974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89893-C9FB-4CC3-8C64-194528DA107F}">
      <dsp:nvSpPr>
        <dsp:cNvPr id="0" name=""/>
        <dsp:cNvSpPr/>
      </dsp:nvSpPr>
      <dsp:spPr>
        <a:xfrm>
          <a:off x="0" y="3518346"/>
          <a:ext cx="8928862" cy="115479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i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大專院校申請</a:t>
          </a:r>
          <a:r>
            <a:rPr lang="en-US" altLang="zh-TW" sz="3600" b="1" i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3600" b="1" i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甄選</a:t>
          </a:r>
          <a:r>
            <a:rPr lang="en-US" altLang="zh-TW" sz="3600" b="1" i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r>
            <a:rPr lang="zh-TW" altLang="en-US" sz="3600" b="1" i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入學</a:t>
          </a:r>
          <a:r>
            <a:rPr lang="en-US" altLang="zh-TW" sz="3600" b="1" i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3600" b="1" i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優良表現</a:t>
          </a:r>
          <a:r>
            <a:rPr lang="en-US" altLang="zh-TW" sz="3600" b="1" i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</a:p>
      </dsp:txBody>
      <dsp:txXfrm>
        <a:off x="0" y="3518346"/>
        <a:ext cx="8928862" cy="1154799"/>
      </dsp:txXfrm>
    </dsp:sp>
    <dsp:sp modelId="{501A2EA7-72F7-473D-8080-1C042E6E4743}">
      <dsp:nvSpPr>
        <dsp:cNvPr id="0" name=""/>
        <dsp:cNvSpPr/>
      </dsp:nvSpPr>
      <dsp:spPr>
        <a:xfrm rot="10800000">
          <a:off x="0" y="1759586"/>
          <a:ext cx="8928862" cy="1776082"/>
        </a:xfrm>
        <a:prstGeom prst="upArrowCallou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普通、技術、綜合與單科型</a:t>
          </a:r>
          <a:r>
            <a:rPr lang="en-US" altLang="zh-TW" sz="3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3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生涯進路</a:t>
          </a:r>
          <a:r>
            <a:rPr lang="en-US" altLang="zh-TW" sz="3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</a:p>
      </dsp:txBody>
      <dsp:txXfrm rot="10800000">
        <a:off x="0" y="1759586"/>
        <a:ext cx="8928862" cy="1154045"/>
      </dsp:txXfrm>
    </dsp:sp>
    <dsp:sp modelId="{1AAA6ED5-A95C-4A71-A454-9A113E12F725}">
      <dsp:nvSpPr>
        <dsp:cNvPr id="0" name=""/>
        <dsp:cNvSpPr/>
      </dsp:nvSpPr>
      <dsp:spPr>
        <a:xfrm rot="10800000">
          <a:off x="0" y="826"/>
          <a:ext cx="8928862" cy="1776082"/>
        </a:xfrm>
        <a:prstGeom prst="upArrowCallou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繁星推薦</a:t>
          </a:r>
          <a:r>
            <a:rPr lang="en-US" altLang="zh-TW" sz="3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</a:t>
          </a:r>
          <a:r>
            <a:rPr lang="zh-TW" altLang="en-US" sz="3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社區高中職優勢，生涯進路</a:t>
          </a:r>
          <a:r>
            <a:rPr lang="en-US" altLang="zh-TW" sz="3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)</a:t>
          </a:r>
          <a:endParaRPr lang="zh-TW" altLang="en-US" sz="3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0" y="826"/>
        <a:ext cx="8928862" cy="11540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194F8-0EC4-44E5-B602-39D745D8429F}">
      <dsp:nvSpPr>
        <dsp:cNvPr id="0" name=""/>
        <dsp:cNvSpPr/>
      </dsp:nvSpPr>
      <dsp:spPr>
        <a:xfrm>
          <a:off x="-2013000" y="-339805"/>
          <a:ext cx="2623826" cy="2623826"/>
        </a:xfrm>
        <a:prstGeom prst="blockArc">
          <a:avLst>
            <a:gd name="adj1" fmla="val 18900000"/>
            <a:gd name="adj2" fmla="val 2700000"/>
            <a:gd name="adj3" fmla="val 823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3F2061-FE72-40BC-BDB6-41CAA4491558}">
      <dsp:nvSpPr>
        <dsp:cNvPr id="0" name=""/>
        <dsp:cNvSpPr/>
      </dsp:nvSpPr>
      <dsp:spPr>
        <a:xfrm>
          <a:off x="568352" y="215243"/>
          <a:ext cx="7973171" cy="15865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600">
            <a:schemeClr val="accent2">
              <a:hueOff val="0"/>
              <a:satOff val="0"/>
              <a:lumOff val="0"/>
              <a:alphaOff val="0"/>
              <a:alpha val="4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71611" tIns="101600" rIns="101600" bIns="101600" numCol="1" spcCol="1270" anchor="ctr" anchorCtr="0">
          <a:noAutofit/>
        </a:bodyPr>
        <a:lstStyle/>
        <a:p>
          <a:pPr marL="0" lvl="0" indent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4000" b="1" kern="1200" dirty="0">
              <a:latin typeface="微軟正黑體" pitchFamily="34" charset="-120"/>
              <a:ea typeface="微軟正黑體" pitchFamily="34" charset="-120"/>
            </a:rPr>
            <a:t>掌握外部因素</a:t>
          </a:r>
          <a:br>
            <a:rPr lang="en-US" altLang="zh-TW" sz="4000" b="1" kern="1200" dirty="0">
              <a:latin typeface="微軟正黑體" pitchFamily="34" charset="-120"/>
              <a:ea typeface="微軟正黑體" pitchFamily="34" charset="-120"/>
            </a:rPr>
          </a:br>
          <a:r>
            <a:rPr lang="en-US" altLang="zh-TW" sz="4000" kern="1200" dirty="0">
              <a:latin typeface="微軟正黑體" pitchFamily="34" charset="-120"/>
              <a:ea typeface="微軟正黑體" pitchFamily="34" charset="-120"/>
            </a:rPr>
            <a:t>-</a:t>
          </a:r>
          <a:r>
            <a:rPr lang="zh-TW" altLang="en-US" sz="4000" b="1" kern="1200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抓穩積分</a:t>
          </a:r>
          <a:endParaRPr lang="zh-TW" sz="4000" b="1" kern="1200" dirty="0">
            <a:solidFill>
              <a:srgbClr val="FFFF00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568352" y="215243"/>
        <a:ext cx="7973171" cy="1586519"/>
      </dsp:txXfrm>
    </dsp:sp>
    <dsp:sp modelId="{AF0D133B-52E1-4C3C-BEA6-8A4DCF507BAD}">
      <dsp:nvSpPr>
        <dsp:cNvPr id="0" name=""/>
        <dsp:cNvSpPr/>
      </dsp:nvSpPr>
      <dsp:spPr>
        <a:xfrm>
          <a:off x="0" y="376327"/>
          <a:ext cx="1191560" cy="1191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E2B3A8-F618-448D-90E5-5B1FB8F37921}">
      <dsp:nvSpPr>
        <dsp:cNvPr id="0" name=""/>
        <dsp:cNvSpPr/>
      </dsp:nvSpPr>
      <dsp:spPr>
        <a:xfrm>
          <a:off x="-17313" y="294011"/>
          <a:ext cx="8182143" cy="1191631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189172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1" kern="1200" dirty="0">
              <a:latin typeface="微軟正黑體" pitchFamily="34" charset="-120"/>
              <a:ea typeface="微軟正黑體" pitchFamily="34" charset="-120"/>
            </a:rPr>
            <a:t>可補的</a:t>
          </a:r>
        </a:p>
      </dsp:txBody>
      <dsp:txXfrm>
        <a:off x="-17313" y="591919"/>
        <a:ext cx="7884235" cy="595815"/>
      </dsp:txXfrm>
    </dsp:sp>
    <dsp:sp modelId="{68E33B60-1B09-4E77-A354-95EECDB0DBCD}">
      <dsp:nvSpPr>
        <dsp:cNvPr id="0" name=""/>
        <dsp:cNvSpPr/>
      </dsp:nvSpPr>
      <dsp:spPr>
        <a:xfrm>
          <a:off x="107973" y="1196550"/>
          <a:ext cx="2328093" cy="278979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1.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服務學習</a:t>
          </a: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多</a:t>
          </a: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2.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獎勵紀錄</a:t>
          </a: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多</a:t>
          </a: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3.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生活教育</a:t>
          </a: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多</a:t>
          </a: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)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4.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均衡學習</a:t>
          </a: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均</a:t>
          </a: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24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07973" y="1196550"/>
        <a:ext cx="2328093" cy="2789793"/>
      </dsp:txXfrm>
    </dsp:sp>
    <dsp:sp modelId="{308277BE-9C70-474B-9B39-BB46EFC79552}">
      <dsp:nvSpPr>
        <dsp:cNvPr id="0" name=""/>
        <dsp:cNvSpPr/>
      </dsp:nvSpPr>
      <dsp:spPr>
        <a:xfrm>
          <a:off x="2449591" y="495830"/>
          <a:ext cx="5779983" cy="1191631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1219284"/>
            <a:satOff val="-14852"/>
            <a:lumOff val="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254000" bIns="189172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1" kern="1200" dirty="0">
              <a:latin typeface="微軟正黑體" pitchFamily="34" charset="-120"/>
              <a:ea typeface="微軟正黑體" pitchFamily="34" charset="-120"/>
            </a:rPr>
            <a:t>要專心拼的</a:t>
          </a:r>
        </a:p>
      </dsp:txBody>
      <dsp:txXfrm>
        <a:off x="2449591" y="793738"/>
        <a:ext cx="5482075" cy="595815"/>
      </dsp:txXfrm>
    </dsp:sp>
    <dsp:sp modelId="{136D3C0B-2C77-47CC-81E1-AAB624179C10}">
      <dsp:nvSpPr>
        <dsp:cNvPr id="0" name=""/>
        <dsp:cNvSpPr/>
      </dsp:nvSpPr>
      <dsp:spPr>
        <a:xfrm>
          <a:off x="2562387" y="1386452"/>
          <a:ext cx="2267485" cy="285810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219284"/>
              <a:satOff val="-14852"/>
              <a:lumOff val="9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7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1.</a:t>
          </a:r>
          <a:r>
            <a:rPr lang="zh-TW" altLang="en-US" sz="27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志願序</a:t>
          </a:r>
          <a:r>
            <a:rPr lang="en-US" altLang="zh-TW" sz="27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(</a:t>
          </a:r>
          <a:r>
            <a:rPr lang="zh-TW" altLang="en-US" sz="27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均</a:t>
          </a:r>
          <a:r>
            <a:rPr lang="en-US" altLang="zh-TW" sz="27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)</a:t>
          </a:r>
          <a:endParaRPr lang="zh-TW" altLang="en-US" sz="2700" b="1" kern="1200" dirty="0">
            <a:solidFill>
              <a:srgbClr val="FF0000"/>
            </a:solidFill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-&gt;</a:t>
          </a:r>
          <a:r>
            <a:rPr lang="zh-TW" altLang="en-US" sz="2400" b="1" kern="1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志願多填</a:t>
          </a:r>
          <a:endParaRPr lang="en-US" altLang="zh-TW" sz="2400" b="1" kern="1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-&gt;</a:t>
          </a:r>
          <a:r>
            <a:rPr lang="zh-TW" altLang="en-US" sz="2400" b="1" kern="12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rPr>
            <a:t>考量因素</a:t>
          </a:r>
          <a:endParaRPr lang="en-US" altLang="zh-TW" sz="2400" b="1" kern="1200" dirty="0">
            <a:solidFill>
              <a:schemeClr val="tx1"/>
            </a:solidFill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7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2.</a:t>
          </a:r>
          <a:r>
            <a:rPr lang="zh-TW" altLang="en-US" sz="2700" b="1" kern="12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rPr>
            <a:t>會考</a:t>
          </a:r>
        </a:p>
      </dsp:txBody>
      <dsp:txXfrm>
        <a:off x="2562387" y="1386452"/>
        <a:ext cx="2267485" cy="2858108"/>
      </dsp:txXfrm>
    </dsp:sp>
    <dsp:sp modelId="{9197909A-240F-4A12-9039-4BA307A27BE3}">
      <dsp:nvSpPr>
        <dsp:cNvPr id="0" name=""/>
        <dsp:cNvSpPr/>
      </dsp:nvSpPr>
      <dsp:spPr>
        <a:xfrm>
          <a:off x="4923491" y="929444"/>
          <a:ext cx="3306109" cy="1191631"/>
        </a:xfrm>
        <a:prstGeom prst="rightArrow">
          <a:avLst>
            <a:gd name="adj1" fmla="val 50000"/>
            <a:gd name="adj2" fmla="val 50000"/>
          </a:avLst>
        </a:prstGeom>
        <a:solidFill>
          <a:schemeClr val="accent3">
            <a:hueOff val="2438568"/>
            <a:satOff val="-29703"/>
            <a:lumOff val="192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254000" bIns="189172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b="1" kern="1200" dirty="0">
              <a:latin typeface="微軟正黑體" pitchFamily="34" charset="-120"/>
              <a:ea typeface="微軟正黑體" pitchFamily="34" charset="-120"/>
            </a:rPr>
            <a:t>要進一步關心的</a:t>
          </a:r>
        </a:p>
      </dsp:txBody>
      <dsp:txXfrm>
        <a:off x="4923491" y="1227352"/>
        <a:ext cx="3008201" cy="595815"/>
      </dsp:txXfrm>
    </dsp:sp>
    <dsp:sp modelId="{5BEEB2B8-458D-4657-A6F7-95499035BD41}">
      <dsp:nvSpPr>
        <dsp:cNvPr id="0" name=""/>
        <dsp:cNvSpPr/>
      </dsp:nvSpPr>
      <dsp:spPr>
        <a:xfrm>
          <a:off x="5005662" y="1816521"/>
          <a:ext cx="2504399" cy="271560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438568"/>
              <a:satOff val="-29703"/>
              <a:lumOff val="192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b="1" kern="1200" dirty="0">
              <a:latin typeface="微軟正黑體" pitchFamily="34" charset="-120"/>
              <a:ea typeface="微軟正黑體" pitchFamily="34" charset="-120"/>
            </a:rPr>
            <a:t>特殊競賽</a:t>
          </a:r>
          <a:endParaRPr lang="en-US" altLang="zh-TW" sz="2600" b="1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-&gt;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技藝競賽</a:t>
          </a:r>
          <a:endParaRPr lang="en-US" altLang="zh-TW" sz="2400" b="1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-&gt;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縣市教育處   </a:t>
          </a:r>
          <a:endParaRPr lang="en-US" altLang="zh-TW" sz="2400" b="1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400" b="1" kern="1200" dirty="0">
              <a:latin typeface="微軟正黑體" pitchFamily="34" charset="-120"/>
              <a:ea typeface="微軟正黑體" pitchFamily="34" charset="-120"/>
            </a:rPr>
            <a:t>    </a:t>
          </a:r>
          <a:r>
            <a:rPr lang="zh-TW" altLang="en-US" sz="2400" b="1" kern="1200" dirty="0">
              <a:latin typeface="微軟正黑體" pitchFamily="34" charset="-120"/>
              <a:ea typeface="微軟正黑體" pitchFamily="34" charset="-120"/>
            </a:rPr>
            <a:t>辦理之競賽</a:t>
          </a:r>
          <a:endParaRPr lang="en-US" altLang="zh-TW" sz="2400" b="1" kern="1200" dirty="0">
            <a:latin typeface="微軟正黑體" pitchFamily="34" charset="-120"/>
            <a:ea typeface="微軟正黑體" pitchFamily="34" charset="-120"/>
          </a:endParaRPr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altLang="zh-TW" sz="24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5005662" y="1816521"/>
        <a:ext cx="2504399" cy="27156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C8E27B-B860-43A7-8793-02743D88D492}">
      <dsp:nvSpPr>
        <dsp:cNvPr id="0" name=""/>
        <dsp:cNvSpPr/>
      </dsp:nvSpPr>
      <dsp:spPr>
        <a:xfrm>
          <a:off x="-1924162" y="-325013"/>
          <a:ext cx="2508244" cy="2508244"/>
        </a:xfrm>
        <a:prstGeom prst="blockArc">
          <a:avLst>
            <a:gd name="adj1" fmla="val 18900000"/>
            <a:gd name="adj2" fmla="val 2700000"/>
            <a:gd name="adj3" fmla="val 861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A5AFE8-867E-421F-9502-93FC2E7FD65D}">
      <dsp:nvSpPr>
        <dsp:cNvPr id="0" name=""/>
        <dsp:cNvSpPr/>
      </dsp:nvSpPr>
      <dsp:spPr>
        <a:xfrm>
          <a:off x="514404" y="58018"/>
          <a:ext cx="7660119" cy="174218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50600">
            <a:schemeClr val="accent4">
              <a:hueOff val="0"/>
              <a:satOff val="0"/>
              <a:lumOff val="0"/>
              <a:alphaOff val="0"/>
              <a:alpha val="4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37480" tIns="101600" rIns="101600" bIns="101600" numCol="1" spcCol="1270" anchor="ctr" anchorCtr="0">
          <a:noAutofit/>
        </a:bodyPr>
        <a:lstStyle/>
        <a:p>
          <a:pPr marL="0" lvl="0" indent="0" algn="l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4000" b="1" kern="1200" dirty="0">
              <a:latin typeface="微軟正黑體" pitchFamily="34" charset="-120"/>
              <a:ea typeface="微軟正黑體" pitchFamily="34" charset="-120"/>
            </a:rPr>
            <a:t>核對內在因素</a:t>
          </a:r>
          <a:r>
            <a:rPr lang="en-US" altLang="zh-TW" sz="4000" b="1" kern="1200" dirty="0">
              <a:latin typeface="微軟正黑體" pitchFamily="34" charset="-120"/>
              <a:ea typeface="微軟正黑體" pitchFamily="34" charset="-120"/>
            </a:rPr>
            <a:t>-</a:t>
          </a:r>
          <a:br>
            <a:rPr lang="en-US" altLang="zh-TW" sz="4000" b="1" kern="1200" dirty="0">
              <a:latin typeface="微軟正黑體" pitchFamily="34" charset="-120"/>
              <a:ea typeface="微軟正黑體" pitchFamily="34" charset="-120"/>
            </a:rPr>
          </a:br>
          <a:r>
            <a:rPr lang="zh-TW" altLang="en-US" sz="4000" b="1" kern="1200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rPr>
            <a:t>分析自己的志願種類</a:t>
          </a:r>
          <a:endParaRPr lang="zh-TW" sz="4000" b="1" kern="1200" dirty="0">
            <a:solidFill>
              <a:srgbClr val="FFFF00"/>
            </a:solidFill>
            <a:latin typeface="微軟正黑體" pitchFamily="34" charset="-120"/>
            <a:ea typeface="微軟正黑體" pitchFamily="34" charset="-120"/>
          </a:endParaRPr>
        </a:p>
      </dsp:txBody>
      <dsp:txXfrm>
        <a:off x="514404" y="58018"/>
        <a:ext cx="7660119" cy="1742181"/>
      </dsp:txXfrm>
    </dsp:sp>
    <dsp:sp modelId="{7E77B1A1-15F0-4B2D-BE8B-F3B0A827B0AD}">
      <dsp:nvSpPr>
        <dsp:cNvPr id="0" name=""/>
        <dsp:cNvSpPr/>
      </dsp:nvSpPr>
      <dsp:spPr>
        <a:xfrm>
          <a:off x="0" y="359628"/>
          <a:ext cx="1138960" cy="11389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D489D-3D09-4FB3-A956-B02D2FC579B9}">
      <dsp:nvSpPr>
        <dsp:cNvPr id="0" name=""/>
        <dsp:cNvSpPr/>
      </dsp:nvSpPr>
      <dsp:spPr>
        <a:xfrm>
          <a:off x="-652873" y="0"/>
          <a:ext cx="4243849" cy="424384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hueMod val="100000"/>
                <a:satMod val="200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tint val="100000"/>
                <a:shade val="60000"/>
                <a:hueMod val="100000"/>
                <a:satMod val="18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  <a:ln>
          <a:noFill/>
        </a:ln>
        <a:effectLst>
          <a:glow rad="101600">
            <a:schemeClr val="accent5">
              <a:hueOff val="0"/>
              <a:satOff val="0"/>
              <a:lumOff val="0"/>
              <a:alphaOff val="0"/>
              <a:alpha val="60000"/>
            </a:schemeClr>
          </a:glow>
        </a:effectLst>
        <a:scene3d>
          <a:camera prst="isometricLeftDown" fov="0">
            <a:rot lat="0" lon="0" rev="0"/>
          </a:camera>
          <a:lightRig rig="harsh" dir="tl">
            <a:rot lat="0" lon="0" rev="14280000"/>
          </a:lightRig>
        </a:scene3d>
        <a:sp3d prstMaterial="flat">
          <a:bevelT w="38100" h="508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8C77AE-32E0-4F42-8AD7-28BF476DE90A}">
      <dsp:nvSpPr>
        <dsp:cNvPr id="0" name=""/>
        <dsp:cNvSpPr/>
      </dsp:nvSpPr>
      <dsp:spPr>
        <a:xfrm>
          <a:off x="1464813" y="0"/>
          <a:ext cx="6519035" cy="42438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latin typeface="微軟正黑體" pitchFamily="34" charset="-120"/>
              <a:ea typeface="微軟正黑體" pitchFamily="34" charset="-120"/>
            </a:rPr>
            <a:t>2-3</a:t>
          </a:r>
          <a:r>
            <a:rPr lang="zh-TW" altLang="en-US" sz="3600" b="1" kern="1200" dirty="0">
              <a:latin typeface="微軟正黑體" pitchFamily="34" charset="-120"/>
              <a:ea typeface="微軟正黑體" pitchFamily="34" charset="-120"/>
            </a:rPr>
            <a:t>種</a:t>
          </a:r>
        </a:p>
      </dsp:txBody>
      <dsp:txXfrm>
        <a:off x="1464813" y="0"/>
        <a:ext cx="3259517" cy="1273157"/>
      </dsp:txXfrm>
    </dsp:sp>
    <dsp:sp modelId="{7C64C809-FFFC-41AB-BBA3-C8177CD0C1E7}">
      <dsp:nvSpPr>
        <dsp:cNvPr id="0" name=""/>
        <dsp:cNvSpPr/>
      </dsp:nvSpPr>
      <dsp:spPr>
        <a:xfrm>
          <a:off x="89801" y="1273157"/>
          <a:ext cx="2758499" cy="275849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4148025"/>
                <a:satOff val="1913"/>
                <a:lumOff val="8529"/>
                <a:alphaOff val="0"/>
                <a:tint val="100000"/>
                <a:shade val="90000"/>
                <a:hueMod val="100000"/>
                <a:satMod val="200000"/>
              </a:schemeClr>
            </a:gs>
            <a:gs pos="50000">
              <a:schemeClr val="accent5">
                <a:hueOff val="-4148025"/>
                <a:satOff val="1913"/>
                <a:lumOff val="8529"/>
                <a:alphaOff val="0"/>
                <a:tint val="100000"/>
                <a:shade val="60000"/>
                <a:hueMod val="100000"/>
                <a:satMod val="180000"/>
              </a:schemeClr>
            </a:gs>
            <a:gs pos="100000">
              <a:schemeClr val="accent5">
                <a:hueOff val="-4148025"/>
                <a:satOff val="1913"/>
                <a:lumOff val="8529"/>
                <a:alphaOff val="0"/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  <a:ln>
          <a:noFill/>
        </a:ln>
        <a:effectLst>
          <a:glow rad="101600">
            <a:schemeClr val="accent5">
              <a:hueOff val="-4148025"/>
              <a:satOff val="1913"/>
              <a:lumOff val="8529"/>
              <a:alphaOff val="0"/>
              <a:alpha val="60000"/>
            </a:schemeClr>
          </a:glow>
        </a:effectLst>
        <a:scene3d>
          <a:camera prst="isometricLeftDown" fov="0">
            <a:rot lat="0" lon="0" rev="0"/>
          </a:camera>
          <a:lightRig rig="harsh" dir="tl">
            <a:rot lat="0" lon="0" rev="14280000"/>
          </a:lightRig>
        </a:scene3d>
        <a:sp3d prstMaterial="flat">
          <a:bevelT w="38100" h="508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B9FA82-412B-4525-8D72-421CAFB60876}">
      <dsp:nvSpPr>
        <dsp:cNvPr id="0" name=""/>
        <dsp:cNvSpPr/>
      </dsp:nvSpPr>
      <dsp:spPr>
        <a:xfrm>
          <a:off x="1469051" y="1251751"/>
          <a:ext cx="6519035" cy="280131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148025"/>
              <a:satOff val="1913"/>
              <a:lumOff val="852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latin typeface="微軟正黑體" pitchFamily="34" charset="-120"/>
              <a:ea typeface="微軟正黑體" pitchFamily="34" charset="-120"/>
            </a:rPr>
            <a:t>1</a:t>
          </a:r>
          <a:r>
            <a:rPr lang="zh-TW" altLang="en-US" sz="3600" b="1" kern="1200" dirty="0">
              <a:latin typeface="微軟正黑體" pitchFamily="34" charset="-120"/>
              <a:ea typeface="微軟正黑體" pitchFamily="34" charset="-120"/>
            </a:rPr>
            <a:t>種</a:t>
          </a:r>
        </a:p>
      </dsp:txBody>
      <dsp:txXfrm>
        <a:off x="1469051" y="1251751"/>
        <a:ext cx="3259517" cy="1292912"/>
      </dsp:txXfrm>
    </dsp:sp>
    <dsp:sp modelId="{C2AC3B99-1830-479A-BD6A-31C50EC29EA9}">
      <dsp:nvSpPr>
        <dsp:cNvPr id="0" name=""/>
        <dsp:cNvSpPr/>
      </dsp:nvSpPr>
      <dsp:spPr>
        <a:xfrm>
          <a:off x="832474" y="2546310"/>
          <a:ext cx="1273153" cy="127315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-8296049"/>
                <a:satOff val="3826"/>
                <a:lumOff val="17058"/>
                <a:alphaOff val="0"/>
                <a:tint val="100000"/>
                <a:shade val="90000"/>
                <a:hueMod val="100000"/>
                <a:satMod val="200000"/>
              </a:schemeClr>
            </a:gs>
            <a:gs pos="50000">
              <a:schemeClr val="accent5">
                <a:hueOff val="-8296049"/>
                <a:satOff val="3826"/>
                <a:lumOff val="17058"/>
                <a:alphaOff val="0"/>
                <a:tint val="100000"/>
                <a:shade val="60000"/>
                <a:hueMod val="100000"/>
                <a:satMod val="180000"/>
              </a:schemeClr>
            </a:gs>
            <a:gs pos="100000">
              <a:schemeClr val="accent5">
                <a:hueOff val="-8296049"/>
                <a:satOff val="3826"/>
                <a:lumOff val="17058"/>
                <a:alphaOff val="0"/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  <a:ln>
          <a:noFill/>
        </a:ln>
        <a:effectLst>
          <a:glow rad="101600">
            <a:schemeClr val="accent5">
              <a:hueOff val="-8296049"/>
              <a:satOff val="3826"/>
              <a:lumOff val="17058"/>
              <a:alphaOff val="0"/>
              <a:alpha val="60000"/>
            </a:schemeClr>
          </a:glow>
        </a:effectLst>
        <a:scene3d>
          <a:camera prst="isometricLeftDown" fov="0">
            <a:rot lat="0" lon="0" rev="0"/>
          </a:camera>
          <a:lightRig rig="harsh" dir="tl">
            <a:rot lat="0" lon="0" rev="14280000"/>
          </a:lightRig>
        </a:scene3d>
        <a:sp3d prstMaterial="flat">
          <a:bevelT w="38100" h="508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0695C9-DF37-4DAE-B3CE-0C7300D90495}">
      <dsp:nvSpPr>
        <dsp:cNvPr id="0" name=""/>
        <dsp:cNvSpPr/>
      </dsp:nvSpPr>
      <dsp:spPr>
        <a:xfrm>
          <a:off x="1469051" y="2546310"/>
          <a:ext cx="6519035" cy="12731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8296049"/>
              <a:satOff val="3826"/>
              <a:lumOff val="170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3600" b="1" kern="1200" dirty="0">
              <a:latin typeface="微軟正黑體" pitchFamily="34" charset="-120"/>
              <a:ea typeface="微軟正黑體" pitchFamily="34" charset="-120"/>
            </a:rPr>
            <a:t>4</a:t>
          </a:r>
          <a:r>
            <a:rPr lang="zh-TW" altLang="en-US" sz="3600" b="1" kern="1200" dirty="0">
              <a:latin typeface="微軟正黑體" pitchFamily="34" charset="-120"/>
              <a:ea typeface="微軟正黑體" pitchFamily="34" charset="-120"/>
            </a:rPr>
            <a:t>種以上</a:t>
          </a:r>
        </a:p>
      </dsp:txBody>
      <dsp:txXfrm>
        <a:off x="1469051" y="2546310"/>
        <a:ext cx="3259517" cy="1273153"/>
      </dsp:txXfrm>
    </dsp:sp>
    <dsp:sp modelId="{E6D78DD4-9533-4950-B5DD-AC0A89C7B575}">
      <dsp:nvSpPr>
        <dsp:cNvPr id="0" name=""/>
        <dsp:cNvSpPr/>
      </dsp:nvSpPr>
      <dsp:spPr>
        <a:xfrm>
          <a:off x="2686187" y="0"/>
          <a:ext cx="5317055" cy="127315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1" kern="1200" dirty="0">
              <a:latin typeface="微軟正黑體" pitchFamily="34" charset="-120"/>
              <a:ea typeface="微軟正黑體" pitchFamily="34" charset="-120"/>
            </a:rPr>
            <a:t>科系關聯性高：核對自己真實能力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1" kern="1200" dirty="0">
              <a:latin typeface="微軟正黑體" pitchFamily="34" charset="-120"/>
              <a:ea typeface="微軟正黑體" pitchFamily="34" charset="-120"/>
            </a:rPr>
            <a:t>科系關聯性低：思考做決定的最重要考量</a:t>
          </a:r>
        </a:p>
      </dsp:txBody>
      <dsp:txXfrm>
        <a:off x="2686187" y="0"/>
        <a:ext cx="5317055" cy="1273157"/>
      </dsp:txXfrm>
    </dsp:sp>
    <dsp:sp modelId="{8218834E-D3C4-461B-B9EB-C4062E6907B2}">
      <dsp:nvSpPr>
        <dsp:cNvPr id="0" name=""/>
        <dsp:cNvSpPr/>
      </dsp:nvSpPr>
      <dsp:spPr>
        <a:xfrm>
          <a:off x="2349137" y="1349610"/>
          <a:ext cx="5871010" cy="1273153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1" kern="1200" dirty="0">
              <a:latin typeface="微軟正黑體" pitchFamily="34" charset="-120"/>
              <a:ea typeface="微軟正黑體" pitchFamily="34" charset="-120"/>
            </a:rPr>
            <a:t>想想做決定的原因（自己、環境、重要他人）</a:t>
          </a:r>
        </a:p>
        <a:p>
          <a:pPr marL="228600" lvl="1" indent="-228600" algn="l" defTabSz="8890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1" kern="1200" dirty="0">
              <a:latin typeface="微軟正黑體" pitchFamily="34" charset="-120"/>
              <a:ea typeface="微軟正黑體" pitchFamily="34" charset="-120"/>
            </a:rPr>
            <a:t>增加更多備案</a:t>
          </a:r>
        </a:p>
        <a:p>
          <a:pPr marL="228600" lvl="1" indent="-228600" algn="l" defTabSz="889000">
            <a:lnSpc>
              <a:spcPct val="8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1" kern="1200" dirty="0">
              <a:latin typeface="微軟正黑體" pitchFamily="34" charset="-120"/>
              <a:ea typeface="微軟正黑體" pitchFamily="34" charset="-120"/>
            </a:rPr>
            <a:t>真實衡量自己的能力</a:t>
          </a:r>
        </a:p>
      </dsp:txBody>
      <dsp:txXfrm>
        <a:off x="2349137" y="1349610"/>
        <a:ext cx="5871010" cy="1273153"/>
      </dsp:txXfrm>
    </dsp:sp>
    <dsp:sp modelId="{73B4A802-AB9F-464E-A51C-C245D405930D}">
      <dsp:nvSpPr>
        <dsp:cNvPr id="0" name=""/>
        <dsp:cNvSpPr/>
      </dsp:nvSpPr>
      <dsp:spPr>
        <a:xfrm>
          <a:off x="3112940" y="2588171"/>
          <a:ext cx="5113694" cy="1273153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1" kern="1200" dirty="0">
              <a:latin typeface="微軟正黑體" pitchFamily="34" charset="-120"/>
              <a:ea typeface="微軟正黑體" pitchFamily="34" charset="-120"/>
            </a:rPr>
            <a:t>科系關聯性高：順序是否要調整？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b="1" kern="1200" dirty="0">
              <a:latin typeface="微軟正黑體" pitchFamily="34" charset="-120"/>
              <a:ea typeface="微軟正黑體" pitchFamily="34" charset="-120"/>
            </a:rPr>
            <a:t>科系關聯性低：持續做生涯探索</a:t>
          </a:r>
          <a:r>
            <a:rPr lang="zh-TW" altLang="en-US" sz="1800" b="1" kern="1200" dirty="0">
              <a:latin typeface="微軟正黑體" pitchFamily="34" charset="-120"/>
              <a:ea typeface="微軟正黑體" pitchFamily="34" charset="-120"/>
            </a:rPr>
            <a:t>。</a:t>
          </a:r>
        </a:p>
      </dsp:txBody>
      <dsp:txXfrm>
        <a:off x="3112940" y="2588171"/>
        <a:ext cx="5113694" cy="1273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AAD8AB90-F970-45B4-9480-CC621AAB21E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196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0537A52-00DF-4399-B8BA-00B26FA936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3238" y="0"/>
            <a:ext cx="4271962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DE021A1-0944-4D24-B143-90E81823B1CB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AE90697-0DEE-4999-9E84-A5ABA504F1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27196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4225BE3-AFA5-46A1-AF0C-F816123BDD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3238" y="6456363"/>
            <a:ext cx="4271962" cy="339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9871883-4138-4EDB-8BB2-BDD94BF21E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38623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8E6B1C1-DC62-415D-A3E9-9B84E6BAAC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1963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08E0B8-9537-4A7A-84FB-16DBC7D92D0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83238" y="0"/>
            <a:ext cx="4271962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75F32B3-DC1C-4C64-8C91-52122D9EF6A9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FE4CD77-A2A9-45B6-A02B-787BDACE9C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662238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EF844CF-B96C-492D-8911-B84861F0A1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5838" y="3228975"/>
            <a:ext cx="7885112" cy="3059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F7DCD-5F41-4EE4-A474-736140A9A88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271963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0ED92A-9296-450F-A272-E90953D121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83238" y="6456363"/>
            <a:ext cx="4271962" cy="339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9C39739-15F5-43BF-82FB-237DDFE4FB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93938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hape 87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  <a:ln/>
        </p:spPr>
        <p:txBody>
          <a:bodyPr lIns="95546" tIns="95546" rIns="95546" bIns="95546" anchor="ctr"/>
          <a:lstStyle/>
          <a:p>
            <a:pPr>
              <a:spcBef>
                <a:spcPct val="0"/>
              </a:spcBef>
            </a:pPr>
            <a:endParaRPr lang="zh-TW" altLang="en-US" sz="1100"/>
          </a:p>
        </p:txBody>
      </p:sp>
      <p:sp>
        <p:nvSpPr>
          <p:cNvPr id="10243" name="Shape 88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0617571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投影片影像版面配置區 1">
            <a:extLst>
              <a:ext uri="{FF2B5EF4-FFF2-40B4-BE49-F238E27FC236}">
                <a16:creationId xmlns:a16="http://schemas.microsoft.com/office/drawing/2014/main" id="{8DE53840-2914-4171-8402-E8A9EEA852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305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5955" name="備忘稿版面配置區 2">
            <a:extLst>
              <a:ext uri="{FF2B5EF4-FFF2-40B4-BE49-F238E27FC236}">
                <a16:creationId xmlns:a16="http://schemas.microsoft.com/office/drawing/2014/main" id="{3A4B60BA-7BFA-42C9-87C8-EC30473643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kumimoji="1" lang="zh-TW" altLang="en-US"/>
          </a:p>
        </p:txBody>
      </p:sp>
      <p:sp>
        <p:nvSpPr>
          <p:cNvPr id="125956" name="投影片編號版面配置區 3">
            <a:extLst>
              <a:ext uri="{FF2B5EF4-FFF2-40B4-BE49-F238E27FC236}">
                <a16:creationId xmlns:a16="http://schemas.microsoft.com/office/drawing/2014/main" id="{1EFC0182-BD08-420A-A662-D78A7D6D25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D7BDC77-5DC7-44F5-AF75-AF01941238CE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29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投影片影像版面配置區 1">
            <a:extLst>
              <a:ext uri="{FF2B5EF4-FFF2-40B4-BE49-F238E27FC236}">
                <a16:creationId xmlns:a16="http://schemas.microsoft.com/office/drawing/2014/main" id="{C9B7407A-A9E2-4B23-8A00-BE216B5082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5413" y="509588"/>
            <a:ext cx="4527550" cy="25479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備忘稿版面配置區 2">
            <a:extLst>
              <a:ext uri="{FF2B5EF4-FFF2-40B4-BE49-F238E27FC236}">
                <a16:creationId xmlns:a16="http://schemas.microsoft.com/office/drawing/2014/main" id="{CD46B21A-16BA-415A-A4BE-F6405C5D31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82663" y="3228975"/>
            <a:ext cx="7891462" cy="3059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8585" tIns="49293" rIns="98585" bIns="49293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>
                <a:latin typeface="Arial" panose="020B0604020202020204" pitchFamily="34" charset="0"/>
              </a:rPr>
              <a:t>摺頁資料</a:t>
            </a:r>
          </a:p>
          <a:p>
            <a:pPr eaLnBrk="1" hangingPunct="1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39268" name="投影片編號版面配置區 3">
            <a:extLst>
              <a:ext uri="{FF2B5EF4-FFF2-40B4-BE49-F238E27FC236}">
                <a16:creationId xmlns:a16="http://schemas.microsoft.com/office/drawing/2014/main" id="{A9A319F9-EF3B-4F6F-8027-4BF7DBA99106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585" tIns="49293" rIns="98585" bIns="49293" anchor="b"/>
          <a:lstStyle>
            <a:lvl1pPr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D75EFE12-947E-459B-8535-4CEFA4E25E4C}" type="slidenum">
              <a:rPr lang="zh-TW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algn="r" eaLnBrk="1" hangingPunct="1"/>
              <a:t>43</a:t>
            </a:fld>
            <a:endParaRPr lang="en-US" altLang="zh-TW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投影片影像版面配置區 1">
            <a:extLst>
              <a:ext uri="{FF2B5EF4-FFF2-40B4-BE49-F238E27FC236}">
                <a16:creationId xmlns:a16="http://schemas.microsoft.com/office/drawing/2014/main" id="{C9B7407A-A9E2-4B23-8A00-BE216B5082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5413" y="509588"/>
            <a:ext cx="4527550" cy="25479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備忘稿版面配置區 2">
            <a:extLst>
              <a:ext uri="{FF2B5EF4-FFF2-40B4-BE49-F238E27FC236}">
                <a16:creationId xmlns:a16="http://schemas.microsoft.com/office/drawing/2014/main" id="{CD46B21A-16BA-415A-A4BE-F6405C5D31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82663" y="3228975"/>
            <a:ext cx="7891462" cy="3059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8585" tIns="49293" rIns="98585" bIns="49293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>
                <a:latin typeface="Arial" panose="020B0604020202020204" pitchFamily="34" charset="0"/>
              </a:rPr>
              <a:t>摺頁資料</a:t>
            </a:r>
          </a:p>
          <a:p>
            <a:pPr eaLnBrk="1" hangingPunct="1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39268" name="投影片編號版面配置區 3">
            <a:extLst>
              <a:ext uri="{FF2B5EF4-FFF2-40B4-BE49-F238E27FC236}">
                <a16:creationId xmlns:a16="http://schemas.microsoft.com/office/drawing/2014/main" id="{A9A319F9-EF3B-4F6F-8027-4BF7DBA99106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585" tIns="49293" rIns="98585" bIns="49293" anchor="b"/>
          <a:lstStyle>
            <a:lvl1pPr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D75EFE12-947E-459B-8535-4CEFA4E25E4C}" type="slidenum">
              <a:rPr lang="zh-TW" altLang="en-US" sz="1200">
                <a:solidFill>
                  <a:prstClr val="black"/>
                </a:solidFill>
                <a:latin typeface="Calibri" panose="020F0502020204030204" pitchFamily="34" charset="0"/>
              </a:rPr>
              <a:pPr algn="r" eaLnBrk="1" hangingPunct="1"/>
              <a:t>49</a:t>
            </a:fld>
            <a:endParaRPr lang="en-US" altLang="zh-TW" sz="12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投影片影像版面配置區 1">
            <a:extLst>
              <a:ext uri="{FF2B5EF4-FFF2-40B4-BE49-F238E27FC236}">
                <a16:creationId xmlns:a16="http://schemas.microsoft.com/office/drawing/2014/main" id="{C9B7407A-A9E2-4B23-8A00-BE216B50822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5413" y="509588"/>
            <a:ext cx="4527550" cy="254793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備忘稿版面配置區 2">
            <a:extLst>
              <a:ext uri="{FF2B5EF4-FFF2-40B4-BE49-F238E27FC236}">
                <a16:creationId xmlns:a16="http://schemas.microsoft.com/office/drawing/2014/main" id="{CD46B21A-16BA-415A-A4BE-F6405C5D31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82663" y="3228975"/>
            <a:ext cx="7891462" cy="3059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8585" tIns="49293" rIns="98585" bIns="49293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>
                <a:latin typeface="Arial" panose="020B0604020202020204" pitchFamily="34" charset="0"/>
              </a:rPr>
              <a:t>摺頁資料</a:t>
            </a:r>
          </a:p>
          <a:p>
            <a:pPr eaLnBrk="1" hangingPunct="1"/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39268" name="投影片編號版面配置區 3">
            <a:extLst>
              <a:ext uri="{FF2B5EF4-FFF2-40B4-BE49-F238E27FC236}">
                <a16:creationId xmlns:a16="http://schemas.microsoft.com/office/drawing/2014/main" id="{A9A319F9-EF3B-4F6F-8027-4BF7DBA99106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585" tIns="49293" rIns="98585" bIns="49293" anchor="b"/>
          <a:lstStyle>
            <a:lvl1pPr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69963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69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5EFE12-947E-459B-8535-4CEFA4E25E4C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69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1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0125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投影片圖像版面配置區 1">
            <a:extLst>
              <a:ext uri="{FF2B5EF4-FFF2-40B4-BE49-F238E27FC236}">
                <a16:creationId xmlns:a16="http://schemas.microsoft.com/office/drawing/2014/main" id="{CE8B6705-EE16-46D3-97E0-A094F72760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7155" name="備忘稿版面配置區 2">
            <a:extLst>
              <a:ext uri="{FF2B5EF4-FFF2-40B4-BE49-F238E27FC236}">
                <a16:creationId xmlns:a16="http://schemas.microsoft.com/office/drawing/2014/main" id="{DF4CF598-2A79-4105-A995-D4F4E454A1A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77156" name="投影片編號版面配置區 3">
            <a:extLst>
              <a:ext uri="{FF2B5EF4-FFF2-40B4-BE49-F238E27FC236}">
                <a16:creationId xmlns:a16="http://schemas.microsoft.com/office/drawing/2014/main" id="{9E7FA488-B9F7-4656-9137-18A2E9DD8F3B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F5DF0B-D15A-4A5B-A35B-BA44A9CEE31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13163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投影片圖像版面配置區 1">
            <a:extLst>
              <a:ext uri="{FF2B5EF4-FFF2-40B4-BE49-F238E27FC236}">
                <a16:creationId xmlns:a16="http://schemas.microsoft.com/office/drawing/2014/main" id="{81803761-644B-4E06-BA79-876DEA0376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備忘稿版面配置區 2">
            <a:extLst>
              <a:ext uri="{FF2B5EF4-FFF2-40B4-BE49-F238E27FC236}">
                <a16:creationId xmlns:a16="http://schemas.microsoft.com/office/drawing/2014/main" id="{74FBF71D-7CCE-410B-8716-48F0C5074C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52580" name="投影片編號版面配置區 3">
            <a:extLst>
              <a:ext uri="{FF2B5EF4-FFF2-40B4-BE49-F238E27FC236}">
                <a16:creationId xmlns:a16="http://schemas.microsoft.com/office/drawing/2014/main" id="{88885838-3BC7-42EE-957F-4C9392D821DD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C1DA4FF-BCC7-416A-B69B-D78FB014E670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投影片圖像版面配置區 1">
            <a:extLst>
              <a:ext uri="{FF2B5EF4-FFF2-40B4-BE49-F238E27FC236}">
                <a16:creationId xmlns:a16="http://schemas.microsoft.com/office/drawing/2014/main" id="{05F5E959-5722-4CD7-A322-A95EADABD1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備忘稿版面配置區 2">
            <a:extLst>
              <a:ext uri="{FF2B5EF4-FFF2-40B4-BE49-F238E27FC236}">
                <a16:creationId xmlns:a16="http://schemas.microsoft.com/office/drawing/2014/main" id="{1B1E1A19-AD61-4880-94A5-114DBC9C0C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64868" name="投影片編號版面配置區 3">
            <a:extLst>
              <a:ext uri="{FF2B5EF4-FFF2-40B4-BE49-F238E27FC236}">
                <a16:creationId xmlns:a16="http://schemas.microsoft.com/office/drawing/2014/main" id="{28BDBC54-B462-4504-A549-5801D300A20E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4C94EE-2458-43E9-B2FD-9DB820CB0A4A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投影片圖像版面配置區 1">
            <a:extLst>
              <a:ext uri="{FF2B5EF4-FFF2-40B4-BE49-F238E27FC236}">
                <a16:creationId xmlns:a16="http://schemas.microsoft.com/office/drawing/2014/main" id="{78DC1E7C-202B-4AA3-AF33-4AB70580A9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1011" name="備忘稿版面配置區 2">
            <a:extLst>
              <a:ext uri="{FF2B5EF4-FFF2-40B4-BE49-F238E27FC236}">
                <a16:creationId xmlns:a16="http://schemas.microsoft.com/office/drawing/2014/main" id="{F2BB292F-669D-4968-9EB4-6F97C27AEF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71012" name="投影片編號版面配置區 3">
            <a:extLst>
              <a:ext uri="{FF2B5EF4-FFF2-40B4-BE49-F238E27FC236}">
                <a16:creationId xmlns:a16="http://schemas.microsoft.com/office/drawing/2014/main" id="{3DC8BD16-9227-42CA-ADAD-9C9A95F86345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0D1B582-E113-4F11-BEB2-CB973DDA2F1D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投影片圖像版面配置區 1">
            <a:extLst>
              <a:ext uri="{FF2B5EF4-FFF2-40B4-BE49-F238E27FC236}">
                <a16:creationId xmlns:a16="http://schemas.microsoft.com/office/drawing/2014/main" id="{F540471F-B60C-4C8B-BB5A-2882B2743C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5347" name="備忘稿版面配置區 2">
            <a:extLst>
              <a:ext uri="{FF2B5EF4-FFF2-40B4-BE49-F238E27FC236}">
                <a16:creationId xmlns:a16="http://schemas.microsoft.com/office/drawing/2014/main" id="{032D520E-A41D-40C1-924B-0A89D52F7C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晤談方向：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1.</a:t>
            </a:r>
            <a:r>
              <a:rPr lang="zh-TW" altLang="en-US"/>
              <a:t>探問選擇外語、資訊兩群科原因（了解選填邏輯）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2.</a:t>
            </a:r>
            <a:r>
              <a:rPr lang="zh-TW" altLang="en-US"/>
              <a:t>澄清對建築、設計群科的了解與房仲業者的關係。</a:t>
            </a:r>
          </a:p>
          <a:p>
            <a:pPr eaLnBrk="1" hangingPunct="1">
              <a:spcBef>
                <a:spcPct val="0"/>
              </a:spcBef>
            </a:pPr>
            <a:r>
              <a:rPr lang="en-US" altLang="zh-TW"/>
              <a:t>3.</a:t>
            </a:r>
            <a:r>
              <a:rPr lang="zh-TW" altLang="en-US"/>
              <a:t>告知設計科所需能力的需求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85348" name="投影片編號版面配置區 3">
            <a:extLst>
              <a:ext uri="{FF2B5EF4-FFF2-40B4-BE49-F238E27FC236}">
                <a16:creationId xmlns:a16="http://schemas.microsoft.com/office/drawing/2014/main" id="{17BA6C18-6D29-4EFF-B652-70C2CFF2AB7D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BB11DDA-DD41-4310-B456-8C9E6F24C4EE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投影片圖像版面配置區 1">
            <a:extLst>
              <a:ext uri="{FF2B5EF4-FFF2-40B4-BE49-F238E27FC236}">
                <a16:creationId xmlns:a16="http://schemas.microsoft.com/office/drawing/2014/main" id="{D7CCD972-294A-4E6F-A132-22832BD5A9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1491" name="備忘稿版面配置區 2">
            <a:extLst>
              <a:ext uri="{FF2B5EF4-FFF2-40B4-BE49-F238E27FC236}">
                <a16:creationId xmlns:a16="http://schemas.microsoft.com/office/drawing/2014/main" id="{5FD60B9D-3757-45E4-968A-E9D4CFDABA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TW" altLang="en-US"/>
              <a:t>性向和興趣一模一樣</a:t>
            </a:r>
          </a:p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191492" name="投影片編號版面配置區 3">
            <a:extLst>
              <a:ext uri="{FF2B5EF4-FFF2-40B4-BE49-F238E27FC236}">
                <a16:creationId xmlns:a16="http://schemas.microsoft.com/office/drawing/2014/main" id="{EBEE7B23-1030-4B5E-96B5-A470F0D839D1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CADBD7-2514-4F97-8ABF-A31A498F13F8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投影片圖像版面配置區 1">
            <a:extLst>
              <a:ext uri="{FF2B5EF4-FFF2-40B4-BE49-F238E27FC236}">
                <a16:creationId xmlns:a16="http://schemas.microsoft.com/office/drawing/2014/main" id="{98337BF9-F475-4219-AA42-2484AF2D83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備忘稿版面配置區 2">
            <a:extLst>
              <a:ext uri="{FF2B5EF4-FFF2-40B4-BE49-F238E27FC236}">
                <a16:creationId xmlns:a16="http://schemas.microsoft.com/office/drawing/2014/main" id="{529684D7-3DCC-44CC-AD0A-BC4FEC1BFA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8852" name="投影片編號版面配置區 3">
            <a:extLst>
              <a:ext uri="{FF2B5EF4-FFF2-40B4-BE49-F238E27FC236}">
                <a16:creationId xmlns:a16="http://schemas.microsoft.com/office/drawing/2014/main" id="{EF844000-56F1-4989-9B01-42A33D8A72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9AF5C8-7D01-49A0-9DB2-456BCDEBF9E5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投影片圖像版面配置區 1">
            <a:extLst>
              <a:ext uri="{FF2B5EF4-FFF2-40B4-BE49-F238E27FC236}">
                <a16:creationId xmlns:a16="http://schemas.microsoft.com/office/drawing/2014/main" id="{C4D2CEAA-4DF4-45B4-BFDA-29615DC9CB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27" name="備忘稿版面配置區 2">
            <a:extLst>
              <a:ext uri="{FF2B5EF4-FFF2-40B4-BE49-F238E27FC236}">
                <a16:creationId xmlns:a16="http://schemas.microsoft.com/office/drawing/2014/main" id="{A54F299F-5F67-4676-8350-80055BF60B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1200" dirty="0">
                <a:latin typeface="標楷體" pitchFamily="65" charset="-120"/>
                <a:ea typeface="標楷體" pitchFamily="65" charset="-120"/>
              </a:rPr>
              <a:t>強調作文少一分</a:t>
            </a:r>
            <a:endParaRPr lang="en-US" altLang="zh-TW" sz="1200" dirty="0">
              <a:latin typeface="標楷體" pitchFamily="65" charset="-120"/>
              <a:ea typeface="標楷體" pitchFamily="65" charset="-120"/>
            </a:endParaRPr>
          </a:p>
          <a:p>
            <a:pPr>
              <a:spcBef>
                <a:spcPct val="50000"/>
              </a:spcBef>
              <a:defRPr/>
            </a:pPr>
            <a:r>
              <a:rPr lang="zh-TW" altLang="en-US" sz="1200" dirty="0">
                <a:latin typeface="標楷體" pitchFamily="65" charset="-120"/>
                <a:ea typeface="標楷體" pitchFamily="65" charset="-120"/>
              </a:rPr>
              <a:t>個別序位  </a:t>
            </a:r>
            <a:r>
              <a:rPr lang="en-US" altLang="zh-TW" sz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24.44%~24.93%  4891</a:t>
            </a:r>
            <a:r>
              <a:rPr lang="zh-TW" altLang="en-US" sz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sz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4990</a:t>
            </a:r>
          </a:p>
        </p:txBody>
      </p:sp>
      <p:sp>
        <p:nvSpPr>
          <p:cNvPr id="205828" name="投影片編號版面配置區 3">
            <a:extLst>
              <a:ext uri="{FF2B5EF4-FFF2-40B4-BE49-F238E27FC236}">
                <a16:creationId xmlns:a16="http://schemas.microsoft.com/office/drawing/2014/main" id="{F72A54F8-03B9-4CBF-B1CD-C0C9EE625335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7D3A2B-7586-4B5A-A084-3485FD26E55B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投影片圖像版面配置區 1">
            <a:extLst>
              <a:ext uri="{FF2B5EF4-FFF2-40B4-BE49-F238E27FC236}">
                <a16:creationId xmlns:a16="http://schemas.microsoft.com/office/drawing/2014/main" id="{C4D2CEAA-4DF4-45B4-BFDA-29615DC9CB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27" name="備忘稿版面配置區 2">
            <a:extLst>
              <a:ext uri="{FF2B5EF4-FFF2-40B4-BE49-F238E27FC236}">
                <a16:creationId xmlns:a16="http://schemas.microsoft.com/office/drawing/2014/main" id="{A54F299F-5F67-4676-8350-80055BF60B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1200" dirty="0">
                <a:latin typeface="標楷體" pitchFamily="65" charset="-120"/>
                <a:ea typeface="標楷體" pitchFamily="65" charset="-120"/>
              </a:rPr>
              <a:t>個別序位  </a:t>
            </a:r>
            <a:r>
              <a:rPr lang="en-US" altLang="zh-TW" sz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42.54%~43.03%  8516~8615</a:t>
            </a:r>
          </a:p>
        </p:txBody>
      </p:sp>
      <p:sp>
        <p:nvSpPr>
          <p:cNvPr id="205828" name="投影片編號版面配置區 3">
            <a:extLst>
              <a:ext uri="{FF2B5EF4-FFF2-40B4-BE49-F238E27FC236}">
                <a16:creationId xmlns:a16="http://schemas.microsoft.com/office/drawing/2014/main" id="{F72A54F8-03B9-4CBF-B1CD-C0C9EE625335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7D3A2B-7586-4B5A-A084-3485FD26E55B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1189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投影片圖像版面配置區 1">
            <a:extLst>
              <a:ext uri="{FF2B5EF4-FFF2-40B4-BE49-F238E27FC236}">
                <a16:creationId xmlns:a16="http://schemas.microsoft.com/office/drawing/2014/main" id="{C4D2CEAA-4DF4-45B4-BFDA-29615DC9CB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27" name="備忘稿版面配置區 2">
            <a:extLst>
              <a:ext uri="{FF2B5EF4-FFF2-40B4-BE49-F238E27FC236}">
                <a16:creationId xmlns:a16="http://schemas.microsoft.com/office/drawing/2014/main" id="{A54F299F-5F67-4676-8350-80055BF60B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1200" dirty="0">
                <a:latin typeface="標楷體" pitchFamily="65" charset="-120"/>
                <a:ea typeface="標楷體" pitchFamily="65" charset="-120"/>
              </a:rPr>
              <a:t>個別序位  </a:t>
            </a:r>
            <a:r>
              <a:rPr lang="en-US" altLang="zh-TW" sz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38.83﹪~39.34﹪  7945</a:t>
            </a:r>
            <a:r>
              <a:rPr lang="zh-TW" altLang="en-US" sz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sz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8050</a:t>
            </a:r>
          </a:p>
          <a:p>
            <a:pPr eaLnBrk="1" hangingPunct="1">
              <a:spcBef>
                <a:spcPct val="0"/>
              </a:spcBef>
            </a:pPr>
            <a:endParaRPr lang="zh-TW" altLang="en-US" dirty="0"/>
          </a:p>
        </p:txBody>
      </p:sp>
      <p:sp>
        <p:nvSpPr>
          <p:cNvPr id="205828" name="投影片編號版面配置區 3">
            <a:extLst>
              <a:ext uri="{FF2B5EF4-FFF2-40B4-BE49-F238E27FC236}">
                <a16:creationId xmlns:a16="http://schemas.microsoft.com/office/drawing/2014/main" id="{F72A54F8-03B9-4CBF-B1CD-C0C9EE625335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7D3A2B-7586-4B5A-A084-3485FD26E55B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8863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投影片圖像版面配置區 1">
            <a:extLst>
              <a:ext uri="{FF2B5EF4-FFF2-40B4-BE49-F238E27FC236}">
                <a16:creationId xmlns:a16="http://schemas.microsoft.com/office/drawing/2014/main" id="{C4D2CEAA-4DF4-45B4-BFDA-29615DC9CB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827" name="備忘稿版面配置區 2">
            <a:extLst>
              <a:ext uri="{FF2B5EF4-FFF2-40B4-BE49-F238E27FC236}">
                <a16:creationId xmlns:a16="http://schemas.microsoft.com/office/drawing/2014/main" id="{A54F299F-5F67-4676-8350-80055BF60B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50000"/>
              </a:spcBef>
              <a:defRPr/>
            </a:pPr>
            <a:r>
              <a:rPr lang="zh-TW" altLang="en-US" sz="1200" dirty="0">
                <a:latin typeface="標楷體" pitchFamily="65" charset="-120"/>
                <a:ea typeface="標楷體" pitchFamily="65" charset="-120"/>
              </a:rPr>
              <a:t>個別序位  </a:t>
            </a:r>
            <a:r>
              <a:rPr lang="en-US" altLang="zh-TW" sz="1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80.05%~100%  16024~19788</a:t>
            </a:r>
          </a:p>
        </p:txBody>
      </p:sp>
      <p:sp>
        <p:nvSpPr>
          <p:cNvPr id="205828" name="投影片編號版面配置區 3">
            <a:extLst>
              <a:ext uri="{FF2B5EF4-FFF2-40B4-BE49-F238E27FC236}">
                <a16:creationId xmlns:a16="http://schemas.microsoft.com/office/drawing/2014/main" id="{F72A54F8-03B9-4CBF-B1CD-C0C9EE625335}"/>
              </a:ext>
            </a:extLst>
          </p:cNvPr>
          <p:cNvSpPr txBox="1">
            <a:spLocks noGrp="1"/>
          </p:cNvSpPr>
          <p:nvPr/>
        </p:nvSpPr>
        <p:spPr bwMode="auto">
          <a:xfrm>
            <a:off x="5583238" y="6456363"/>
            <a:ext cx="42719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7D3A2B-7586-4B5A-A084-3485FD26E55B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7404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Google Shape;126;g35f391192_057:notes">
            <a:extLst>
              <a:ext uri="{FF2B5EF4-FFF2-40B4-BE49-F238E27FC236}">
                <a16:creationId xmlns:a16="http://schemas.microsoft.com/office/drawing/2014/main" id="{F8D606D7-B4C1-4169-B10B-B526DD77D209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92075" y="746125"/>
            <a:ext cx="6623050" cy="3725863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4019" name="Google Shape;127;g35f391192_057:notes">
            <a:extLst>
              <a:ext uri="{FF2B5EF4-FFF2-40B4-BE49-F238E27FC236}">
                <a16:creationId xmlns:a16="http://schemas.microsoft.com/office/drawing/2014/main" id="{98DAB431-8278-4404-927B-5F9B0C5A80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1038" y="4721225"/>
            <a:ext cx="5445125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zh-TW" altLang="en-US"/>
              <a:t>為什麼我們要這樣鼓勵孩子呢</a:t>
            </a:r>
            <a:r>
              <a:rPr lang="en-US" altLang="zh-TW"/>
              <a:t>?</a:t>
            </a:r>
          </a:p>
          <a:p>
            <a:pPr>
              <a:spcBef>
                <a:spcPct val="0"/>
              </a:spcBef>
            </a:pPr>
            <a:r>
              <a:rPr lang="zh-TW" altLang="en-US"/>
              <a:t>因為青少年時期正在屬於一個自我認同階段</a:t>
            </a:r>
            <a:r>
              <a:rPr lang="en-US" altLang="zh-TW"/>
              <a:t>~</a:t>
            </a:r>
          </a:p>
          <a:p>
            <a:pPr>
              <a:spcBef>
                <a:spcPct val="0"/>
              </a:spcBef>
            </a:pPr>
            <a:r>
              <a:rPr lang="zh-TW" altLang="en-US"/>
              <a:t>這階段的孩子不停的在問</a:t>
            </a:r>
            <a:r>
              <a:rPr lang="en-US" altLang="zh-TW"/>
              <a:t>[</a:t>
            </a:r>
            <a:r>
              <a:rPr lang="zh-TW" altLang="en-US"/>
              <a:t>我是誰</a:t>
            </a:r>
            <a:r>
              <a:rPr lang="en-US" altLang="zh-TW"/>
              <a:t>?]</a:t>
            </a:r>
            <a:r>
              <a:rPr lang="zh-TW" altLang="en-US"/>
              <a:t> </a:t>
            </a:r>
            <a:r>
              <a:rPr lang="en-US" altLang="zh-TW"/>
              <a:t>[</a:t>
            </a:r>
            <a:r>
              <a:rPr lang="zh-TW" altLang="en-US"/>
              <a:t>我是什麼樣的人</a:t>
            </a:r>
            <a:r>
              <a:rPr lang="en-US" altLang="zh-TW"/>
              <a:t>]</a:t>
            </a:r>
          </a:p>
          <a:p>
            <a:pPr>
              <a:spcBef>
                <a:spcPct val="0"/>
              </a:spcBef>
            </a:pPr>
            <a:r>
              <a:rPr lang="zh-TW" altLang="en-US"/>
              <a:t>那是誰來告訴他的</a:t>
            </a:r>
            <a:r>
              <a:rPr lang="en-US" altLang="zh-TW"/>
              <a:t>?</a:t>
            </a:r>
            <a:r>
              <a:rPr lang="zh-TW" altLang="en-US"/>
              <a:t>就是身旁的這些人</a:t>
            </a:r>
            <a:r>
              <a:rPr lang="en-US" altLang="zh-TW"/>
              <a:t>~</a:t>
            </a:r>
          </a:p>
          <a:p>
            <a:pPr>
              <a:spcBef>
                <a:spcPct val="0"/>
              </a:spcBef>
            </a:pPr>
            <a:endParaRPr lang="en-US" altLang="zh-TW"/>
          </a:p>
          <a:p>
            <a:pPr>
              <a:spcBef>
                <a:spcPct val="0"/>
              </a:spcBef>
            </a:pPr>
            <a:r>
              <a:rPr lang="zh-TW" altLang="en-US"/>
              <a:t>因此我們怎麼鼓勵、回應孩子，會影響孩子如何看待自己</a:t>
            </a:r>
            <a:r>
              <a:rPr lang="en-US" altLang="zh-TW"/>
              <a:t>~</a:t>
            </a:r>
          </a:p>
          <a:p>
            <a:pPr>
              <a:spcBef>
                <a:spcPct val="0"/>
              </a:spcBef>
            </a:pPr>
            <a:endParaRPr lang="en-US" altLang="zh-TW"/>
          </a:p>
          <a:p>
            <a:pPr>
              <a:spcBef>
                <a:spcPct val="0"/>
              </a:spcBef>
            </a:pPr>
            <a:r>
              <a:rPr lang="zh-TW" altLang="en-US"/>
              <a:t>如果在自我認同階段，可以清楚知道自己擁有什麼樣的天賦，</a:t>
            </a:r>
            <a:endParaRPr lang="en-US" altLang="zh-TW"/>
          </a:p>
          <a:p>
            <a:pPr>
              <a:spcBef>
                <a:spcPct val="0"/>
              </a:spcBef>
            </a:pPr>
            <a:r>
              <a:rPr lang="zh-TW" altLang="en-US"/>
              <a:t>相對地他們會比較有意願和熱情去嘗試，也比較不害怕困難</a:t>
            </a:r>
            <a:r>
              <a:rPr lang="en-US" altLang="zh-TW"/>
              <a:t>~</a:t>
            </a:r>
          </a:p>
          <a:p>
            <a:pPr>
              <a:spcBef>
                <a:spcPct val="0"/>
              </a:spcBef>
            </a:pPr>
            <a:r>
              <a:rPr lang="zh-TW" altLang="en-US"/>
              <a:t>孩子更有機會歸屬自己的天命，選擇自己喜愛又擅長的事情。</a:t>
            </a:r>
            <a:endParaRPr lang="en-US" altLang="zh-TW"/>
          </a:p>
          <a:p>
            <a:pPr>
              <a:spcBef>
                <a:spcPct val="0"/>
              </a:spcBef>
            </a:pPr>
            <a:endParaRPr lang="en-US" altLang="zh-TW"/>
          </a:p>
          <a:p>
            <a:pPr>
              <a:spcBef>
                <a:spcPct val="0"/>
              </a:spcBef>
            </a:pPr>
            <a:r>
              <a:rPr lang="zh-TW" altLang="en-US"/>
              <a:t>相對地，如果在這階段孩子不太知道自己到底會什麼</a:t>
            </a:r>
            <a:r>
              <a:rPr lang="en-US" altLang="zh-TW"/>
              <a:t>?</a:t>
            </a:r>
            <a:r>
              <a:rPr lang="zh-TW" altLang="en-US"/>
              <a:t>到底擅長什麼</a:t>
            </a:r>
            <a:r>
              <a:rPr lang="en-US" altLang="zh-TW"/>
              <a:t>?</a:t>
            </a:r>
          </a:p>
          <a:p>
            <a:pPr>
              <a:spcBef>
                <a:spcPct val="0"/>
              </a:spcBef>
            </a:pPr>
            <a:r>
              <a:rPr lang="zh-TW" altLang="en-US"/>
              <a:t>他很容易會感到徬徨，也會害怕失敗</a:t>
            </a:r>
            <a:r>
              <a:rPr lang="en-US" altLang="zh-TW"/>
              <a:t>~</a:t>
            </a:r>
          </a:p>
          <a:p>
            <a:pPr>
              <a:spcBef>
                <a:spcPct val="0"/>
              </a:spcBef>
            </a:pPr>
            <a:r>
              <a:rPr lang="zh-TW" altLang="en-US"/>
              <a:t>這時後他很可能就依他人的眼光去選擇自己的未來，</a:t>
            </a:r>
            <a:endParaRPr lang="en-US" altLang="zh-TW"/>
          </a:p>
          <a:p>
            <a:pPr>
              <a:spcBef>
                <a:spcPct val="0"/>
              </a:spcBef>
            </a:pPr>
            <a:r>
              <a:rPr lang="zh-TW" altLang="en-US"/>
              <a:t>或是乾脆不選擇，就像我們很多宅在家裡的青少年</a:t>
            </a:r>
            <a:r>
              <a:rPr lang="en-US" altLang="zh-TW"/>
              <a:t>~</a:t>
            </a:r>
            <a:r>
              <a:rPr lang="zh-TW" altLang="en-US"/>
              <a:t>乾脆什麼都不做、什麼都不想。</a:t>
            </a:r>
            <a:endParaRPr lang="en-US" altLang="zh-TW"/>
          </a:p>
          <a:p>
            <a:pPr>
              <a:spcBef>
                <a:spcPct val="0"/>
              </a:spcBef>
            </a:pPr>
            <a:endParaRPr lang="zh-TW" altLang="zh-TW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投影片圖像版面配置區 1">
            <a:extLst>
              <a:ext uri="{FF2B5EF4-FFF2-40B4-BE49-F238E27FC236}">
                <a16:creationId xmlns:a16="http://schemas.microsoft.com/office/drawing/2014/main" id="{8467F805-7833-4AE6-8EF8-169C92E20E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305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9139" name="備忘稿版面配置區 2">
            <a:extLst>
              <a:ext uri="{FF2B5EF4-FFF2-40B4-BE49-F238E27FC236}">
                <a16:creationId xmlns:a16="http://schemas.microsoft.com/office/drawing/2014/main" id="{D11CE874-D429-4974-87D6-71DF8C76D7F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19140" name="投影片編號版面配置區 3">
            <a:extLst>
              <a:ext uri="{FF2B5EF4-FFF2-40B4-BE49-F238E27FC236}">
                <a16:creationId xmlns:a16="http://schemas.microsoft.com/office/drawing/2014/main" id="{75C0B697-B70C-49CB-A6D0-11479F30D7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89E19FF-8B1E-4711-9E8E-846D3CC355DE}" type="slidenum">
              <a:rPr lang="en-US" altLang="zh-TW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80</a:t>
            </a:fld>
            <a:endParaRPr lang="en-US" altLang="zh-TW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投影片影像版面配置區 1">
            <a:extLst>
              <a:ext uri="{FF2B5EF4-FFF2-40B4-BE49-F238E27FC236}">
                <a16:creationId xmlns:a16="http://schemas.microsoft.com/office/drawing/2014/main" id="{6517F193-D070-4AB1-83E3-27783867DB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305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4259" name="備忘稿版面配置區 2">
            <a:extLst>
              <a:ext uri="{FF2B5EF4-FFF2-40B4-BE49-F238E27FC236}">
                <a16:creationId xmlns:a16="http://schemas.microsoft.com/office/drawing/2014/main" id="{F66E169C-253D-4F76-A805-41F8D9765E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kumimoji="1" lang="zh-TW" altLang="en-US"/>
              <a:t>也因此</a:t>
            </a:r>
            <a:r>
              <a:rPr kumimoji="1" lang="en-US" altLang="zh-TW"/>
              <a:t>12</a:t>
            </a:r>
            <a:r>
              <a:rPr kumimoji="1" lang="zh-TW" altLang="en-US"/>
              <a:t>年國教其實就是希望能從現在的困境中解脫</a:t>
            </a:r>
            <a:endParaRPr kumimoji="1" lang="en-US" altLang="zh-TW"/>
          </a:p>
          <a:p>
            <a:r>
              <a:rPr kumimoji="1" lang="zh-TW" altLang="en-US"/>
              <a:t>幫助孩子們找到期待中的未來．．．．</a:t>
            </a:r>
          </a:p>
        </p:txBody>
      </p:sp>
      <p:sp>
        <p:nvSpPr>
          <p:cNvPr id="224260" name="投影片編號版面配置區 3">
            <a:extLst>
              <a:ext uri="{FF2B5EF4-FFF2-40B4-BE49-F238E27FC236}">
                <a16:creationId xmlns:a16="http://schemas.microsoft.com/office/drawing/2014/main" id="{26D730A2-9E17-4021-A5C8-A7151EF5C4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EBFCCEC4-30BE-451E-8058-262935734D4F}" type="slidenum">
              <a:rPr kumimoji="0"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pPr/>
              <a:t>81</a:t>
            </a:fld>
            <a:endParaRPr kumimoji="0" lang="zh-CN" altLang="en-US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投影片圖像版面配置區 1">
            <a:extLst>
              <a:ext uri="{FF2B5EF4-FFF2-40B4-BE49-F238E27FC236}">
                <a16:creationId xmlns:a16="http://schemas.microsoft.com/office/drawing/2014/main" id="{C9266AE7-2CF8-4AA1-B543-C89AEF41F6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備忘稿版面配置區 2">
            <a:extLst>
              <a:ext uri="{FF2B5EF4-FFF2-40B4-BE49-F238E27FC236}">
                <a16:creationId xmlns:a16="http://schemas.microsoft.com/office/drawing/2014/main" id="{BA990D20-09B0-4F66-A375-560CD3F9E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2948" name="投影片編號版面配置區 3">
            <a:extLst>
              <a:ext uri="{FF2B5EF4-FFF2-40B4-BE49-F238E27FC236}">
                <a16:creationId xmlns:a16="http://schemas.microsoft.com/office/drawing/2014/main" id="{27BFA0BF-F5BC-41B3-8FE5-01CFC47F7AC6}"/>
              </a:ext>
            </a:extLst>
          </p:cNvPr>
          <p:cNvSpPr txBox="1">
            <a:spLocks noGrp="1"/>
          </p:cNvSpPr>
          <p:nvPr/>
        </p:nvSpPr>
        <p:spPr bwMode="auto">
          <a:xfrm>
            <a:off x="5581650" y="6456363"/>
            <a:ext cx="4273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484458-A0BB-4C54-980B-D109E384DEF0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3DF82252-8290-4781-9691-FBF47389F1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006F014F-1A59-4A73-A9CF-8EE0DF3CB7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投影片圖像版面配置區 1">
            <a:extLst>
              <a:ext uri="{FF2B5EF4-FFF2-40B4-BE49-F238E27FC236}">
                <a16:creationId xmlns:a16="http://schemas.microsoft.com/office/drawing/2014/main" id="{3AF620CD-7321-476F-8871-300DD9C214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備忘稿版面配置區 2">
            <a:extLst>
              <a:ext uri="{FF2B5EF4-FFF2-40B4-BE49-F238E27FC236}">
                <a16:creationId xmlns:a16="http://schemas.microsoft.com/office/drawing/2014/main" id="{2A171220-6413-4933-B688-DB3C2DD674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7044" name="投影片編號版面配置區 3">
            <a:extLst>
              <a:ext uri="{FF2B5EF4-FFF2-40B4-BE49-F238E27FC236}">
                <a16:creationId xmlns:a16="http://schemas.microsoft.com/office/drawing/2014/main" id="{C16968D8-4B87-4132-A5C3-16C0612F7EC6}"/>
              </a:ext>
            </a:extLst>
          </p:cNvPr>
          <p:cNvSpPr txBox="1">
            <a:spLocks noGrp="1"/>
          </p:cNvSpPr>
          <p:nvPr/>
        </p:nvSpPr>
        <p:spPr bwMode="auto">
          <a:xfrm>
            <a:off x="5581650" y="6456363"/>
            <a:ext cx="4273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B67A433-25F4-4BAE-8E8A-2AC419D415BD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投影片圖像版面配置區 1">
            <a:extLst>
              <a:ext uri="{FF2B5EF4-FFF2-40B4-BE49-F238E27FC236}">
                <a16:creationId xmlns:a16="http://schemas.microsoft.com/office/drawing/2014/main" id="{3AF620CD-7321-476F-8871-300DD9C214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備忘稿版面配置區 2">
            <a:extLst>
              <a:ext uri="{FF2B5EF4-FFF2-40B4-BE49-F238E27FC236}">
                <a16:creationId xmlns:a16="http://schemas.microsoft.com/office/drawing/2014/main" id="{2A171220-6413-4933-B688-DB3C2DD6747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87044" name="投影片編號版面配置區 3">
            <a:extLst>
              <a:ext uri="{FF2B5EF4-FFF2-40B4-BE49-F238E27FC236}">
                <a16:creationId xmlns:a16="http://schemas.microsoft.com/office/drawing/2014/main" id="{C16968D8-4B87-4132-A5C3-16C0612F7EC6}"/>
              </a:ext>
            </a:extLst>
          </p:cNvPr>
          <p:cNvSpPr txBox="1">
            <a:spLocks noGrp="1"/>
          </p:cNvSpPr>
          <p:nvPr/>
        </p:nvSpPr>
        <p:spPr bwMode="auto">
          <a:xfrm>
            <a:off x="5581650" y="6456363"/>
            <a:ext cx="4273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B67A433-25F4-4BAE-8E8A-2AC419D415BD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7193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投影片圖像版面配置區 1">
            <a:extLst>
              <a:ext uri="{FF2B5EF4-FFF2-40B4-BE49-F238E27FC236}">
                <a16:creationId xmlns:a16="http://schemas.microsoft.com/office/drawing/2014/main" id="{512480B5-DA67-47A3-BC8C-AE817891D3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備忘稿版面配置區 2">
            <a:extLst>
              <a:ext uri="{FF2B5EF4-FFF2-40B4-BE49-F238E27FC236}">
                <a16:creationId xmlns:a16="http://schemas.microsoft.com/office/drawing/2014/main" id="{A89DABBB-A503-42DD-BE59-0283012239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89092" name="投影片編號版面配置區 3">
            <a:extLst>
              <a:ext uri="{FF2B5EF4-FFF2-40B4-BE49-F238E27FC236}">
                <a16:creationId xmlns:a16="http://schemas.microsoft.com/office/drawing/2014/main" id="{D6E4F2D9-1621-488D-8C0F-C3F32E47A8B3}"/>
              </a:ext>
            </a:extLst>
          </p:cNvPr>
          <p:cNvSpPr txBox="1">
            <a:spLocks noGrp="1"/>
          </p:cNvSpPr>
          <p:nvPr/>
        </p:nvSpPr>
        <p:spPr bwMode="auto">
          <a:xfrm>
            <a:off x="5581650" y="6456363"/>
            <a:ext cx="4273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ADA755-3524-47A5-A8AF-DB803D23A399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投影片圖像版面配置區 1">
            <a:extLst>
              <a:ext uri="{FF2B5EF4-FFF2-40B4-BE49-F238E27FC236}">
                <a16:creationId xmlns:a16="http://schemas.microsoft.com/office/drawing/2014/main" id="{06CB831F-897D-474E-B9B8-2D54B5E47D1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62238" y="509588"/>
            <a:ext cx="4532312" cy="25495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備忘稿版面配置區 2">
            <a:extLst>
              <a:ext uri="{FF2B5EF4-FFF2-40B4-BE49-F238E27FC236}">
                <a16:creationId xmlns:a16="http://schemas.microsoft.com/office/drawing/2014/main" id="{31A05854-9C55-4D58-A72C-218D7F2C9A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/>
          </a:p>
        </p:txBody>
      </p:sp>
      <p:sp>
        <p:nvSpPr>
          <p:cNvPr id="93188" name="投影片編號版面配置區 3">
            <a:extLst>
              <a:ext uri="{FF2B5EF4-FFF2-40B4-BE49-F238E27FC236}">
                <a16:creationId xmlns:a16="http://schemas.microsoft.com/office/drawing/2014/main" id="{B8FBD73D-DF72-46B0-9CAC-62BE59CACCD8}"/>
              </a:ext>
            </a:extLst>
          </p:cNvPr>
          <p:cNvSpPr txBox="1">
            <a:spLocks noGrp="1"/>
          </p:cNvSpPr>
          <p:nvPr/>
        </p:nvSpPr>
        <p:spPr bwMode="auto">
          <a:xfrm>
            <a:off x="5581650" y="6456363"/>
            <a:ext cx="42735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5AFDD1-4CCA-4DF4-A596-A63DE6DB4D19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投影片圖像版面配置區 1">
            <a:extLst>
              <a:ext uri="{FF2B5EF4-FFF2-40B4-BE49-F238E27FC236}">
                <a16:creationId xmlns:a16="http://schemas.microsoft.com/office/drawing/2014/main" id="{7498CF79-3FA7-490C-BEE0-AB377A7951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305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備忘稿版面配置區 2">
            <a:extLst>
              <a:ext uri="{FF2B5EF4-FFF2-40B4-BE49-F238E27FC236}">
                <a16:creationId xmlns:a16="http://schemas.microsoft.com/office/drawing/2014/main" id="{4636C881-980A-4967-A713-72777FF021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2884" name="投影片編號版面配置區 3">
            <a:extLst>
              <a:ext uri="{FF2B5EF4-FFF2-40B4-BE49-F238E27FC236}">
                <a16:creationId xmlns:a16="http://schemas.microsoft.com/office/drawing/2014/main" id="{21045F1D-788D-4F45-B0FB-24770C8571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871DC4FE-E5EC-4D62-B383-CC7D321AADF8}" type="slidenum">
              <a:rPr lang="zh-TW" altLang="en-US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27</a:t>
            </a:fld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4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4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4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4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4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E62CD-AB7C-4636-82C0-982AC1103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BCE10-ECBE-4097-BAA3-E9421BB4F612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54DF7-A90A-4A63-8742-E46C41122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BDFEF-1F81-4D56-B47C-42E15530D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14E53-F863-414C-8A6E-1F2B9DA5407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5321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2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2"/>
              </a:buBlip>
              <a:defRPr/>
            </a:lvl7pPr>
            <a:lvl8pPr>
              <a:buFontTx/>
              <a:buBlip>
                <a:blip r:embed="rId3"/>
              </a:buBlip>
              <a:defRPr/>
            </a:lvl8pPr>
            <a:lvl9pPr>
              <a:buFontTx/>
              <a:buBlip>
                <a:blip r:embed="rId2"/>
              </a:buBlip>
              <a:defRPr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A3218-390C-494E-9641-4C9EE8305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72010-394A-4B76-94FF-1D4D43241E27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A6937-E488-4BBA-9A70-9DD610C4B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6B55C-948C-461D-BD21-3DB43A1B5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9FCFC-6202-462E-B218-846A66A1BAB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87848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00"/>
            </a:lvl1pPr>
            <a:lvl2pPr>
              <a:defRPr sz="19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00"/>
            </a:lvl1pPr>
            <a:lvl2pPr marL="304770" indent="0">
              <a:buNone/>
              <a:defRPr sz="800"/>
            </a:lvl2pPr>
            <a:lvl3pPr marL="609539" indent="0">
              <a:buNone/>
              <a:defRPr sz="700"/>
            </a:lvl3pPr>
            <a:lvl4pPr marL="914309" indent="0">
              <a:buNone/>
              <a:defRPr sz="600"/>
            </a:lvl4pPr>
            <a:lvl5pPr marL="1219078" indent="0">
              <a:buNone/>
              <a:defRPr sz="600"/>
            </a:lvl5pPr>
            <a:lvl6pPr marL="1523848" indent="0">
              <a:buNone/>
              <a:defRPr sz="600"/>
            </a:lvl6pPr>
            <a:lvl7pPr marL="1828617" indent="0">
              <a:buNone/>
              <a:defRPr sz="600"/>
            </a:lvl7pPr>
            <a:lvl8pPr marL="2133387" indent="0">
              <a:buNone/>
              <a:defRPr sz="600"/>
            </a:lvl8pPr>
            <a:lvl9pPr marL="2438156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19612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00"/>
            </a:lvl1pPr>
            <a:lvl2pPr marL="304770" indent="0">
              <a:buNone/>
              <a:defRPr sz="1900"/>
            </a:lvl2pPr>
            <a:lvl3pPr marL="609539" indent="0">
              <a:buNone/>
              <a:defRPr sz="1600"/>
            </a:lvl3pPr>
            <a:lvl4pPr marL="914309" indent="0">
              <a:buNone/>
              <a:defRPr sz="1300"/>
            </a:lvl4pPr>
            <a:lvl5pPr marL="1219078" indent="0">
              <a:buNone/>
              <a:defRPr sz="1300"/>
            </a:lvl5pPr>
            <a:lvl6pPr marL="1523848" indent="0">
              <a:buNone/>
              <a:defRPr sz="1300"/>
            </a:lvl6pPr>
            <a:lvl7pPr marL="1828617" indent="0">
              <a:buNone/>
              <a:defRPr sz="1300"/>
            </a:lvl7pPr>
            <a:lvl8pPr marL="2133387" indent="0">
              <a:buNone/>
              <a:defRPr sz="1300"/>
            </a:lvl8pPr>
            <a:lvl9pPr marL="2438156" indent="0">
              <a:buNone/>
              <a:defRPr sz="13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00"/>
            </a:lvl1pPr>
            <a:lvl2pPr marL="304770" indent="0">
              <a:buNone/>
              <a:defRPr sz="800"/>
            </a:lvl2pPr>
            <a:lvl3pPr marL="609539" indent="0">
              <a:buNone/>
              <a:defRPr sz="700"/>
            </a:lvl3pPr>
            <a:lvl4pPr marL="914309" indent="0">
              <a:buNone/>
              <a:defRPr sz="600"/>
            </a:lvl4pPr>
            <a:lvl5pPr marL="1219078" indent="0">
              <a:buNone/>
              <a:defRPr sz="600"/>
            </a:lvl5pPr>
            <a:lvl6pPr marL="1523848" indent="0">
              <a:buNone/>
              <a:defRPr sz="600"/>
            </a:lvl6pPr>
            <a:lvl7pPr marL="1828617" indent="0">
              <a:buNone/>
              <a:defRPr sz="600"/>
            </a:lvl7pPr>
            <a:lvl8pPr marL="2133387" indent="0">
              <a:buNone/>
              <a:defRPr sz="600"/>
            </a:lvl8pPr>
            <a:lvl9pPr marL="2438156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09722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6466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00527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21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C1AE1-13E0-447F-A0C8-D75054EFBA18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9D36E-AA5F-47E0-B722-260BCB3063AA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97684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6F136-9EB1-4686-916A-7527CE86209D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0221" y="6356623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CCA39-951C-43AD-B58E-2C6228C6EC98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3076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72" y="17100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72" y="458973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AEB84-E65C-4EB5-BBF7-77C3785C0481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E01A7-6417-48AC-AA27-7EA0F957B37A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3442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8D35D-09ED-410F-B32C-74FB15B56A60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333DC-49DD-412A-84B2-E110446CB5F3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32873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09" y="365129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81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811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25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25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8BA66-3B6B-428B-9FA5-34FAD8821F05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BDF1C-A6FD-471A-A91C-0CA6EE63019A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40879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977F6-782E-4FF5-96E8-61954A5EE943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7B22C-DF15-4CEB-8B89-0B0C31E683A6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934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6">
            <a:extLst>
              <a:ext uri="{FF2B5EF4-FFF2-40B4-BE49-F238E27FC236}">
                <a16:creationId xmlns:a16="http://schemas.microsoft.com/office/drawing/2014/main" id="{C88FE2D9-4B49-49AB-BC62-0E999E0DA8F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0CF0970D-223C-4AC1-80EF-7D6F8549EC70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A6DE1EE-3F0F-4C80-A2F8-EA61CC53BC15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ADA2E4B8-6506-4612-AC52-672E7D97F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21EF9-49E9-455D-846C-20AC4E66EC0E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02708962-BDA7-4887-9973-4E7F08F4A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7EBFF40B-DC4B-49F0-9DDA-9D261D44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A0254-677B-4708-A82C-5C22B151832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02231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A8921-B29E-4B57-A13B-0C210D4D9B74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59B4C-01D0-4D14-9E7B-8A884360F4F0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70317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1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69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1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9C0FC-FF98-4F85-B4A1-DA08ED8EA656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FD975-430F-459D-BEBD-4DF7560340CE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416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1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69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1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C6980-0130-4769-A4A4-899FA2DB887A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C0257-5A2A-4BB1-A7DE-F6855A45EA4C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99957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9927D-3AB1-4770-8C18-1F1E78A78719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5CA66-0E86-4AA3-A81A-8BC940A1DBDC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45445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A5190-3C43-48E7-8372-D75D36CD37E9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2D596-284B-4339-9295-E910FD07B2B5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28475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9F936-24D8-4568-894A-8E0C1C9378BA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33010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2CCC1-393F-40AB-820A-929276F2FDDC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200302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073E8-41AF-49B4-918E-64D12F1D53BB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530903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2DC95-E653-4C3C-A249-9F537CCE2818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842791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F77A6-4730-4244-B54E-ADF4AFE4915E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40962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6">
            <a:extLst>
              <a:ext uri="{FF2B5EF4-FFF2-40B4-BE49-F238E27FC236}">
                <a16:creationId xmlns:a16="http://schemas.microsoft.com/office/drawing/2014/main" id="{AA4ECD8A-C1A4-49DB-9E6B-90F155FF2C1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49C4F335-7431-4F2A-AA44-6740C80EF62F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F60767E-A40F-4C3C-B56E-A6F3BF2FD56D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23C961A9-8468-4577-AE7E-1C7844783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461E6-AD3B-486C-895C-A8B162827E04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3919D0C2-D355-4DEE-8611-977781FE2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D7DED1C9-5CFB-4BD7-BD38-3C48DF5CE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D94E0-5DDB-4563-8F50-4BC5E2A5869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792497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063C5-EA8A-4373-B85A-3C2B7D317D9B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00660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D39A1-5212-46F7-B07C-8A0F5A0111C5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134383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4F85C-4055-46BD-A099-66CBC74EC842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374370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53110-98B5-40FF-BD1D-A09D7D5047F3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972193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0FEA3-968D-49B8-9388-B0C2573D53A8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58427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889A7-B72C-4CBD-BC61-DC94BDED97BD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378974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1D267-5BEB-4CE2-B649-62A5FA1F918A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824338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40DB2-80D3-41BB-A6E3-5D6CA369112B}" type="datetime1">
              <a:rPr lang="zh-TW" altLang="en-US" smtClean="0"/>
              <a:t>2026/6/18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grpSp>
        <p:nvGrpSpPr>
          <p:cNvPr id="24" name="群組 23"/>
          <p:cNvGrpSpPr/>
          <p:nvPr userDrawn="1"/>
        </p:nvGrpSpPr>
        <p:grpSpPr>
          <a:xfrm rot="4739200">
            <a:off x="-219893" y="5477849"/>
            <a:ext cx="1372210" cy="1329418"/>
            <a:chOff x="10692847" y="5485063"/>
            <a:chExt cx="1199834" cy="1162418"/>
          </a:xfrm>
        </p:grpSpPr>
        <p:sp>
          <p:nvSpPr>
            <p:cNvPr id="25" name="Google Shape;174;p11"/>
            <p:cNvSpPr/>
            <p:nvPr/>
          </p:nvSpPr>
          <p:spPr>
            <a:xfrm>
              <a:off x="10692847" y="6042159"/>
              <a:ext cx="447000" cy="447000"/>
            </a:xfrm>
            <a:prstGeom prst="donut">
              <a:avLst>
                <a:gd name="adj" fmla="val 18608"/>
              </a:avLst>
            </a:prstGeom>
            <a:solidFill>
              <a:srgbClr val="F8BB00">
                <a:alpha val="86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77;p11"/>
            <p:cNvSpPr/>
            <p:nvPr/>
          </p:nvSpPr>
          <p:spPr>
            <a:xfrm>
              <a:off x="10914081" y="5668881"/>
              <a:ext cx="978600" cy="978600"/>
            </a:xfrm>
            <a:prstGeom prst="ellipse">
              <a:avLst/>
            </a:prstGeom>
            <a:noFill/>
            <a:ln w="9525" cap="flat" cmpd="sng">
              <a:solidFill>
                <a:srgbClr val="ED4A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79;p11"/>
            <p:cNvSpPr/>
            <p:nvPr/>
          </p:nvSpPr>
          <p:spPr>
            <a:xfrm>
              <a:off x="11253347" y="5485063"/>
              <a:ext cx="287100" cy="287100"/>
            </a:xfrm>
            <a:prstGeom prst="ellipse">
              <a:avLst/>
            </a:prstGeom>
            <a:solidFill>
              <a:srgbClr val="ED4A00">
                <a:alpha val="86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1;p11"/>
            <p:cNvSpPr/>
            <p:nvPr/>
          </p:nvSpPr>
          <p:spPr>
            <a:xfrm>
              <a:off x="11114159" y="5805885"/>
              <a:ext cx="702691" cy="702691"/>
            </a:xfrm>
            <a:prstGeom prst="ellipse">
              <a:avLst/>
            </a:prstGeom>
            <a:solidFill>
              <a:srgbClr val="E8004C">
                <a:alpha val="866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" name="圖片 2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00" y="6023548"/>
            <a:ext cx="655060" cy="65506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30" name="矩形 29"/>
          <p:cNvSpPr/>
          <p:nvPr userDrawn="1"/>
        </p:nvSpPr>
        <p:spPr>
          <a:xfrm>
            <a:off x="11710" y="-671"/>
            <a:ext cx="12192000" cy="582942"/>
          </a:xfrm>
          <a:prstGeom prst="rect">
            <a:avLst/>
          </a:prstGeom>
          <a:gradFill>
            <a:gsLst>
              <a:gs pos="0">
                <a:srgbClr val="FFF3F3">
                  <a:alpha val="69804"/>
                </a:srgbClr>
              </a:gs>
              <a:gs pos="53000">
                <a:srgbClr val="FFFFCC">
                  <a:alpha val="69804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投影片編號版面配置區 5"/>
          <p:cNvSpPr txBox="1">
            <a:spLocks/>
          </p:cNvSpPr>
          <p:nvPr userDrawn="1"/>
        </p:nvSpPr>
        <p:spPr>
          <a:xfrm>
            <a:off x="9413909" y="64674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1B8EA2-46F0-4EFD-AA39-F1D4219E0AB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Google Shape;91;p6"/>
          <p:cNvSpPr/>
          <p:nvPr userDrawn="1"/>
        </p:nvSpPr>
        <p:spPr>
          <a:xfrm>
            <a:off x="11772548" y="6468381"/>
            <a:ext cx="324000" cy="324000"/>
          </a:xfrm>
          <a:prstGeom prst="ellipse">
            <a:avLst/>
          </a:prstGeom>
          <a:solidFill>
            <a:schemeClr val="bg1"/>
          </a:solidFill>
          <a:ln w="9525" cap="flat" cmpd="sng">
            <a:noFill/>
            <a:prstDash val="dash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投影片編號版面配置區 7"/>
          <p:cNvSpPr txBox="1">
            <a:spLocks/>
          </p:cNvSpPr>
          <p:nvPr userDrawn="1"/>
        </p:nvSpPr>
        <p:spPr>
          <a:xfrm>
            <a:off x="11716286" y="6445637"/>
            <a:ext cx="4458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31B8EA2-46F0-4EFD-AA39-F1D4219E0ABE}" type="slidenum">
              <a:rPr lang="zh-TW" altLang="en-US" smtClean="0"/>
              <a:pPr algn="ctr"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134737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4 - Templateswise.com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553805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fr-C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879370"/>
            <a:ext cx="10972800" cy="452596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2467576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6">
            <a:extLst>
              <a:ext uri="{FF2B5EF4-FFF2-40B4-BE49-F238E27FC236}">
                <a16:creationId xmlns:a16="http://schemas.microsoft.com/office/drawing/2014/main" id="{D0DD6B62-D7F6-4CAC-B31C-85B7F9C121D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B5D08CEA-FAB1-4238-9513-AD522F646EA8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884982E0-1C77-4674-A01D-F36B13461AFE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3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E1175BC7-10C1-4635-B816-A89E28EA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47133" y="6303964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21EF9-49E9-455D-846C-20AC4E66EC0E}" type="datetimeFigureOut">
              <a:rPr lang="zh-TW" altLang="en-US"/>
              <a:pPr>
                <a:defRPr/>
              </a:pPr>
              <a:t>2026/6/18</a:t>
            </a:fld>
            <a:endParaRPr lang="zh-TW" altLang="en-US" dirty="0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70C39CC4-8452-4E92-931C-3983E1E09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E675F765-19B3-401A-8AE0-CD7AA3156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98E77-F542-4AFC-B3F6-FA60B810E8E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1228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6">
            <a:extLst>
              <a:ext uri="{FF2B5EF4-FFF2-40B4-BE49-F238E27FC236}">
                <a16:creationId xmlns:a16="http://schemas.microsoft.com/office/drawing/2014/main" id="{4DB32C65-59E8-4A6F-BDB0-3D5A20AE7DD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F0BFCDE3-0370-44F8-892C-8291D238F071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C865E485-6DB1-4297-8ACE-0BA1C7EF263B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5F0627F9-F58B-4BDA-A1F4-920AB3EB6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4A6B1-8574-4E43-95E2-2B4C1EE1F9A2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CC6846A8-590F-4233-8F76-C7E4F7DFF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5B7877A1-36AE-47AF-8C1A-730A4E34B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7F53B-C710-4EBA-8BB7-F5363717F18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76698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6">
            <a:extLst>
              <a:ext uri="{FF2B5EF4-FFF2-40B4-BE49-F238E27FC236}">
                <a16:creationId xmlns:a16="http://schemas.microsoft.com/office/drawing/2014/main" id="{9B0D42E2-377E-45EE-9CC7-09E240EB6AE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14D66DA-8400-42E4-A9AD-EF4A9947A55D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C20F4B9-F516-48EB-B53F-0E9466DAFE47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BC004A84-7BCC-4059-AFB9-7BC998F43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461E6-AD3B-486C-895C-A8B162827E04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D3AEDA9D-2533-4FE1-94EB-EF2B5CDDB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ADDEAE7D-34CC-4506-8691-BC3BF9F07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47BE7-727E-4879-AF51-54E05F1B0A3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448598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6">
            <a:extLst>
              <a:ext uri="{FF2B5EF4-FFF2-40B4-BE49-F238E27FC236}">
                <a16:creationId xmlns:a16="http://schemas.microsoft.com/office/drawing/2014/main" id="{EF5A9172-DC24-4DA7-8E1D-BB5738B3B0D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30A696D4-76FA-44D5-814A-D97E70CE9D46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B7EE9F9-6EF0-46D1-AF4C-29082E52600D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51122C36-6C9C-4C58-A2FC-A27D3882A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4A6B1-8574-4E43-95E2-2B4C1EE1F9A2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A17FF942-9139-4401-B5D0-E6085FE3C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11170743-DB2C-4FAA-A0BF-43E7F5180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DD0CB-1C9E-41AA-8D2C-ED3615CAB1A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18521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6">
            <a:extLst>
              <a:ext uri="{FF2B5EF4-FFF2-40B4-BE49-F238E27FC236}">
                <a16:creationId xmlns:a16="http://schemas.microsoft.com/office/drawing/2014/main" id="{001DA8E8-699B-4944-8D9F-A4A39D6A493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2305BD25-A558-4BE9-800A-524FC6E61B13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E2055FA3-C5BF-4B23-8D15-6CCE3773F0B6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日期版面配置區 3">
            <a:extLst>
              <a:ext uri="{FF2B5EF4-FFF2-40B4-BE49-F238E27FC236}">
                <a16:creationId xmlns:a16="http://schemas.microsoft.com/office/drawing/2014/main" id="{00A851A8-13C6-4E1C-A042-0679EDB65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7EDCB-0692-479A-849E-FEBACF250C80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9" name="頁尾版面配置區 4">
            <a:extLst>
              <a:ext uri="{FF2B5EF4-FFF2-40B4-BE49-F238E27FC236}">
                <a16:creationId xmlns:a16="http://schemas.microsoft.com/office/drawing/2014/main" id="{3AEBD475-FBE8-4998-8267-252C314E6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9536647A-FD5B-413F-AB40-AF4ED145B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3C7A4-6BAD-44E9-A48A-FDA9A3F654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564265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44C8040D-10AB-446B-9993-C5071FCE9FB8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C272CD8-0CE5-4D77-A8EA-EBA4074CCACA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ED60882-FDCA-48B6-9CD1-D99B0C89A113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80" y="1535116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" name="日期版面配置區 3">
            <a:extLst>
              <a:ext uri="{FF2B5EF4-FFF2-40B4-BE49-F238E27FC236}">
                <a16:creationId xmlns:a16="http://schemas.microsoft.com/office/drawing/2014/main" id="{DBE692DA-EA97-432E-83C7-C3A60BDC1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D93B4-DF43-4DFC-BA21-3B6746485679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11" name="頁尾版面配置區 4">
            <a:extLst>
              <a:ext uri="{FF2B5EF4-FFF2-40B4-BE49-F238E27FC236}">
                <a16:creationId xmlns:a16="http://schemas.microsoft.com/office/drawing/2014/main" id="{6A9E2673-6CB2-4E0B-B71A-3B623FCFF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2" name="投影片編號版面配置區 5">
            <a:extLst>
              <a:ext uri="{FF2B5EF4-FFF2-40B4-BE49-F238E27FC236}">
                <a16:creationId xmlns:a16="http://schemas.microsoft.com/office/drawing/2014/main" id="{634D20AA-31A8-4742-BB54-9EB9F334E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B34E6-706C-4223-ADD9-B17D8EB6114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605109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6">
            <a:extLst>
              <a:ext uri="{FF2B5EF4-FFF2-40B4-BE49-F238E27FC236}">
                <a16:creationId xmlns:a16="http://schemas.microsoft.com/office/drawing/2014/main" id="{AFC4F415-7862-4253-AC46-88437E2DCFD4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445125"/>
            <a:ext cx="12194117" cy="863600"/>
            <a:chOff x="0" y="5733256"/>
            <a:chExt cx="9145016" cy="864096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B2BF3924-7E49-4323-898C-EC954DB05F77}"/>
                </a:ext>
              </a:extLst>
            </p:cNvPr>
            <p:cNvSpPr/>
            <p:nvPr userDrawn="1"/>
          </p:nvSpPr>
          <p:spPr>
            <a:xfrm>
              <a:off x="0" y="6165304"/>
              <a:ext cx="9145016" cy="43204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4DEAB69E-6A40-481B-B7AB-82B89D406300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6" name="日期版面配置區 3">
            <a:extLst>
              <a:ext uri="{FF2B5EF4-FFF2-40B4-BE49-F238E27FC236}">
                <a16:creationId xmlns:a16="http://schemas.microsoft.com/office/drawing/2014/main" id="{0C2CE979-1F5D-4752-9AF7-E1FCE0B94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8CF50-0246-4739-B775-C382B81F1FAA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7" name="頁尾版面配置區 4">
            <a:extLst>
              <a:ext uri="{FF2B5EF4-FFF2-40B4-BE49-F238E27FC236}">
                <a16:creationId xmlns:a16="http://schemas.microsoft.com/office/drawing/2014/main" id="{90F84650-0668-4F85-BB24-7D361474F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>
            <a:extLst>
              <a:ext uri="{FF2B5EF4-FFF2-40B4-BE49-F238E27FC236}">
                <a16:creationId xmlns:a16="http://schemas.microsoft.com/office/drawing/2014/main" id="{B6E82786-345E-45E7-9B5C-1D696EB35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B8997-466F-42C3-AADD-FD000164C56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709054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6">
            <a:extLst>
              <a:ext uri="{FF2B5EF4-FFF2-40B4-BE49-F238E27FC236}">
                <a16:creationId xmlns:a16="http://schemas.microsoft.com/office/drawing/2014/main" id="{0AEE8E51-7A30-431C-A57D-1A94805B9A3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373688"/>
            <a:ext cx="12194117" cy="863600"/>
            <a:chOff x="0" y="5733256"/>
            <a:chExt cx="9145016" cy="864096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7E8A0EF7-F089-4C5C-8379-FC9099790FD9}"/>
                </a:ext>
              </a:extLst>
            </p:cNvPr>
            <p:cNvSpPr/>
            <p:nvPr userDrawn="1"/>
          </p:nvSpPr>
          <p:spPr>
            <a:xfrm>
              <a:off x="0" y="6165304"/>
              <a:ext cx="9145016" cy="43204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6488FBFB-D1EE-48BD-9B73-83CAE5922DD0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689B36E6-6798-42AE-AE3D-3A1C77DDA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5B9C1-BE3B-475F-87CA-C44C305CDC6A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D9029BFD-2913-40F6-A05A-B941C6689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75520BB5-6CA1-4CF6-95D2-A43D573EF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A60A6-42CC-46A6-8BDB-E084B53FD1A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2842511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6">
            <a:extLst>
              <a:ext uri="{FF2B5EF4-FFF2-40B4-BE49-F238E27FC236}">
                <a16:creationId xmlns:a16="http://schemas.microsoft.com/office/drawing/2014/main" id="{92A263D1-08C0-461E-85D4-E1155205C6A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287FF35-526C-452B-AA43-9D15AE2EB142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7178D6A-6A8C-4216-AEF1-C110F83157D1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11" y="273052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11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3">
            <a:extLst>
              <a:ext uri="{FF2B5EF4-FFF2-40B4-BE49-F238E27FC236}">
                <a16:creationId xmlns:a16="http://schemas.microsoft.com/office/drawing/2014/main" id="{03D144B4-E9B2-41C8-B9B6-7ADDB8006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EB9C1-EDD4-4896-9F7B-8214C57B3A19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9" name="頁尾版面配置區 4">
            <a:extLst>
              <a:ext uri="{FF2B5EF4-FFF2-40B4-BE49-F238E27FC236}">
                <a16:creationId xmlns:a16="http://schemas.microsoft.com/office/drawing/2014/main" id="{18BDAC07-E602-412B-9CF4-504CB863C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A7EAE6AE-5710-49B4-A7FE-0B58171D8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0E9F1-3E1F-488E-A284-65989E94C20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958719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6">
            <a:extLst>
              <a:ext uri="{FF2B5EF4-FFF2-40B4-BE49-F238E27FC236}">
                <a16:creationId xmlns:a16="http://schemas.microsoft.com/office/drawing/2014/main" id="{4323CB2D-CC9B-4EE5-B09C-04FE9ACB5BD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AFB7174-B505-44B5-AE57-30DA623B0011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B21BE7D7-3316-4361-92E6-76E03C8C04FA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45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3">
            <a:extLst>
              <a:ext uri="{FF2B5EF4-FFF2-40B4-BE49-F238E27FC236}">
                <a16:creationId xmlns:a16="http://schemas.microsoft.com/office/drawing/2014/main" id="{2C5E008E-7BA4-4263-AB76-3E55C089B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42046-2B18-4374-A601-CD77D80FD82E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9" name="頁尾版面配置區 4">
            <a:extLst>
              <a:ext uri="{FF2B5EF4-FFF2-40B4-BE49-F238E27FC236}">
                <a16:creationId xmlns:a16="http://schemas.microsoft.com/office/drawing/2014/main" id="{0811E98E-C9A7-42E1-9E8C-ED9E40321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C94C32E3-0FB9-401D-833C-7E8039764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2D45F-F185-4732-8D70-3254BDC0B54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783361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6">
            <a:extLst>
              <a:ext uri="{FF2B5EF4-FFF2-40B4-BE49-F238E27FC236}">
                <a16:creationId xmlns:a16="http://schemas.microsoft.com/office/drawing/2014/main" id="{998F1D3C-612B-4B1F-A225-AC4206C8D4A0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0D82BB42-0A0F-447A-A110-D72E40CBC29A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B84618E7-153A-44BB-9640-404B23452E68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249730E3-FA1D-45A8-ABF3-4EFC5DF90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7C222-C662-4625-B945-56CD45B50011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14217F6D-D2E1-420C-AA7E-3F11A160E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A5B43819-2A20-4F81-A111-5927F9C0F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178E6-2357-49A9-8B8D-89FA78BC733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204733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6">
            <a:extLst>
              <a:ext uri="{FF2B5EF4-FFF2-40B4-BE49-F238E27FC236}">
                <a16:creationId xmlns:a16="http://schemas.microsoft.com/office/drawing/2014/main" id="{0580021C-B33C-4F11-8F54-017AF97B752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E38054EA-D5D4-479A-9632-06EA67B3F151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DACE4DBF-F8B7-480A-A1C5-713D972E72B7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3115AF7E-8A44-4BC6-AD3C-685226454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ADBF6-BC3A-4C97-894B-C8FF2A3F6926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E070ED3B-F7F6-4073-91C5-79A57F799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CB7D0E27-048F-49E2-8FBB-DE98653DA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DE2E7-10AD-4BB0-9C1F-4EDA72F77C1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5766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6">
            <a:extLst>
              <a:ext uri="{FF2B5EF4-FFF2-40B4-BE49-F238E27FC236}">
                <a16:creationId xmlns:a16="http://schemas.microsoft.com/office/drawing/2014/main" id="{F10992F0-DA40-44B1-9F58-36A9B70DD73C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5D607DA4-E43C-41E7-AD02-B5B66CEF1D44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E237FEBA-6B13-40F0-8FDB-25BF9D7A60F7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日期版面配置區 3">
            <a:extLst>
              <a:ext uri="{FF2B5EF4-FFF2-40B4-BE49-F238E27FC236}">
                <a16:creationId xmlns:a16="http://schemas.microsoft.com/office/drawing/2014/main" id="{20D868B1-58F9-495A-8B63-93ED6203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7EDCB-0692-479A-849E-FEBACF250C80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9" name="頁尾版面配置區 4">
            <a:extLst>
              <a:ext uri="{FF2B5EF4-FFF2-40B4-BE49-F238E27FC236}">
                <a16:creationId xmlns:a16="http://schemas.microsoft.com/office/drawing/2014/main" id="{F6C48CD8-872C-4811-8FE9-4E06524D9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BCB70033-7A3E-4D54-84E2-CF41527AC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C7F49-3F76-4D16-A3CC-52E56DDA4FB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119089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0" y="476672"/>
            <a:ext cx="12192000" cy="117928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508788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411015"/>
            <a:ext cx="11329259" cy="3994316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757418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477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17AD33A2-B828-45FD-97A4-31834AD857E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A370ACB-C515-4251-B8D7-C3FD62C304C5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38276EE-C3A1-4278-AA93-D012E1B13D7E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77" y="1535116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" name="日期版面配置區 3">
            <a:extLst>
              <a:ext uri="{FF2B5EF4-FFF2-40B4-BE49-F238E27FC236}">
                <a16:creationId xmlns:a16="http://schemas.microsoft.com/office/drawing/2014/main" id="{DBE75A41-B32C-457D-A859-85890E8C6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D93B4-DF43-4DFC-BA21-3B6746485679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11" name="頁尾版面配置區 4">
            <a:extLst>
              <a:ext uri="{FF2B5EF4-FFF2-40B4-BE49-F238E27FC236}">
                <a16:creationId xmlns:a16="http://schemas.microsoft.com/office/drawing/2014/main" id="{24CA06EF-79B0-49E0-A0F9-2E205E4E8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2" name="投影片編號版面配置區 5">
            <a:extLst>
              <a:ext uri="{FF2B5EF4-FFF2-40B4-BE49-F238E27FC236}">
                <a16:creationId xmlns:a16="http://schemas.microsoft.com/office/drawing/2014/main" id="{044A5B51-BFFC-4191-A633-08579454E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DC559-9EB3-4CA2-A2FF-E2E98315F9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7893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6">
            <a:extLst>
              <a:ext uri="{FF2B5EF4-FFF2-40B4-BE49-F238E27FC236}">
                <a16:creationId xmlns:a16="http://schemas.microsoft.com/office/drawing/2014/main" id="{C7A14122-C659-48A4-B4B9-594E12AE823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445125"/>
            <a:ext cx="12194117" cy="863600"/>
            <a:chOff x="0" y="5733256"/>
            <a:chExt cx="9145016" cy="864096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7206483F-7BD7-41D5-907E-11723BAC4232}"/>
                </a:ext>
              </a:extLst>
            </p:cNvPr>
            <p:cNvSpPr/>
            <p:nvPr userDrawn="1"/>
          </p:nvSpPr>
          <p:spPr>
            <a:xfrm>
              <a:off x="0" y="6165304"/>
              <a:ext cx="9145016" cy="43204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78A11493-90B8-482E-830B-719AE9AE36BB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6" name="日期版面配置區 3">
            <a:extLst>
              <a:ext uri="{FF2B5EF4-FFF2-40B4-BE49-F238E27FC236}">
                <a16:creationId xmlns:a16="http://schemas.microsoft.com/office/drawing/2014/main" id="{6FDC0FF0-429A-4DC8-BA13-1DFBCD6E1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8CF50-0246-4739-B775-C382B81F1FAA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7" name="頁尾版面配置區 4">
            <a:extLst>
              <a:ext uri="{FF2B5EF4-FFF2-40B4-BE49-F238E27FC236}">
                <a16:creationId xmlns:a16="http://schemas.microsoft.com/office/drawing/2014/main" id="{BFDD1EEC-5AA6-4DCC-B76B-950BF33E6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>
            <a:extLst>
              <a:ext uri="{FF2B5EF4-FFF2-40B4-BE49-F238E27FC236}">
                <a16:creationId xmlns:a16="http://schemas.microsoft.com/office/drawing/2014/main" id="{60212B9D-D73A-48A0-818B-76AAAF55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23276-3830-4FCC-ACD9-EF3AB6886A2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8843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6">
            <a:extLst>
              <a:ext uri="{FF2B5EF4-FFF2-40B4-BE49-F238E27FC236}">
                <a16:creationId xmlns:a16="http://schemas.microsoft.com/office/drawing/2014/main" id="{58EC192D-F3D3-4D47-B0B3-E4FFDD02591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445125"/>
            <a:ext cx="12194117" cy="863600"/>
            <a:chOff x="0" y="5733256"/>
            <a:chExt cx="9145016" cy="864096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69F9A2F4-3AF6-4429-8E76-AA2D31FAC356}"/>
                </a:ext>
              </a:extLst>
            </p:cNvPr>
            <p:cNvSpPr/>
            <p:nvPr userDrawn="1"/>
          </p:nvSpPr>
          <p:spPr>
            <a:xfrm>
              <a:off x="0" y="6165304"/>
              <a:ext cx="9145016" cy="43204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45845FA1-DE16-4B59-A68B-E3D5A39F06DE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35B64A1C-DD6E-4932-849D-04373D85E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5B9C1-BE3B-475F-87CA-C44C305CDC6A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9365B424-1F94-49DE-94DB-7A299180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CCCFD78B-4B54-4EDB-90C8-7D4987386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49CE0-2145-415D-97AD-197574AC483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7097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6">
            <a:extLst>
              <a:ext uri="{FF2B5EF4-FFF2-40B4-BE49-F238E27FC236}">
                <a16:creationId xmlns:a16="http://schemas.microsoft.com/office/drawing/2014/main" id="{41FCD6C9-DA39-4F29-A89C-15484233224F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3533D58C-B0E0-4C0F-A908-97E20E1E658B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8A683F1B-520B-484F-A992-5D9E56F0649F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10" y="273052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10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3">
            <a:extLst>
              <a:ext uri="{FF2B5EF4-FFF2-40B4-BE49-F238E27FC236}">
                <a16:creationId xmlns:a16="http://schemas.microsoft.com/office/drawing/2014/main" id="{E121BB6F-D568-4574-8A87-B8726A7E4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EB9C1-EDD4-4896-9F7B-8214C57B3A19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9" name="頁尾版面配置區 4">
            <a:extLst>
              <a:ext uri="{FF2B5EF4-FFF2-40B4-BE49-F238E27FC236}">
                <a16:creationId xmlns:a16="http://schemas.microsoft.com/office/drawing/2014/main" id="{E8A59132-E567-4747-84A6-0286280CE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C9171568-8043-4B21-B113-2C17D4C57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7699E-3BDF-46A7-B74F-BC9E4309605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77729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6">
            <a:extLst>
              <a:ext uri="{FF2B5EF4-FFF2-40B4-BE49-F238E27FC236}">
                <a16:creationId xmlns:a16="http://schemas.microsoft.com/office/drawing/2014/main" id="{19264ADD-A87C-4A2A-A8EC-E4CF7FB88B85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2664004B-636B-47BB-A859-CD7C2E82D42F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41D4BA00-06E6-4F37-AEEF-5B98374A32B0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44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8" name="日期版面配置區 3">
            <a:extLst>
              <a:ext uri="{FF2B5EF4-FFF2-40B4-BE49-F238E27FC236}">
                <a16:creationId xmlns:a16="http://schemas.microsoft.com/office/drawing/2014/main" id="{34D53129-8FE4-4FE1-90D0-0469CF97B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42046-2B18-4374-A601-CD77D80FD82E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9" name="頁尾版面配置區 4">
            <a:extLst>
              <a:ext uri="{FF2B5EF4-FFF2-40B4-BE49-F238E27FC236}">
                <a16:creationId xmlns:a16="http://schemas.microsoft.com/office/drawing/2014/main" id="{61061716-C460-4D99-AA59-C4B5571FF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5">
            <a:extLst>
              <a:ext uri="{FF2B5EF4-FFF2-40B4-BE49-F238E27FC236}">
                <a16:creationId xmlns:a16="http://schemas.microsoft.com/office/drawing/2014/main" id="{915D43DE-8C6B-4D40-9088-00DD43ADD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1029D-F40D-4287-89BB-F03C3D41893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331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10403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EDBF2C-6315-4E53-A8E3-7E9C4B20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78E29-6FC9-4671-84B7-BBBA1E28CFEF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923DE-5488-4C11-BA65-D383E5FB5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5A94B-B94B-4EFC-8DED-5BF4B5B1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E1142-DDEB-44E4-8625-749B9FC000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45896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6">
            <a:extLst>
              <a:ext uri="{FF2B5EF4-FFF2-40B4-BE49-F238E27FC236}">
                <a16:creationId xmlns:a16="http://schemas.microsoft.com/office/drawing/2014/main" id="{4EC80DD8-8AE4-4280-A54E-B7447D1C7162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577565DF-F50E-4ACE-B2B8-5664CA95E3C3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01CDECB4-BE49-4378-93D3-0C7579942CBD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BD5FCCCA-527C-460C-950F-CC9707274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7C222-C662-4625-B945-56CD45B50011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A9E93BFD-4884-48D2-B392-DF4079C54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885EB06C-D113-4786-AC10-90FB6B51F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03B79-76B9-4A44-82AB-0DC0E27DFC7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8208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6">
            <a:extLst>
              <a:ext uri="{FF2B5EF4-FFF2-40B4-BE49-F238E27FC236}">
                <a16:creationId xmlns:a16="http://schemas.microsoft.com/office/drawing/2014/main" id="{16764DA1-B170-449C-89FE-7C2ADC918473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5732464"/>
            <a:ext cx="12194117" cy="865187"/>
            <a:chOff x="0" y="5733256"/>
            <a:chExt cx="9145016" cy="864096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B4CE7EDE-8ACD-46F5-8FBA-D00A5A5F15BD}"/>
                </a:ext>
              </a:extLst>
            </p:cNvPr>
            <p:cNvSpPr/>
            <p:nvPr userDrawn="1"/>
          </p:nvSpPr>
          <p:spPr>
            <a:xfrm>
              <a:off x="0" y="6166096"/>
              <a:ext cx="9145016" cy="431256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zh-TW" altLang="en-US" dirty="0">
                  <a:latin typeface="Adobe 繁黑體 Std B" pitchFamily="34" charset="-120"/>
                  <a:ea typeface="Adobe 繁黑體 Std B" pitchFamily="34" charset="-120"/>
                </a:rPr>
                <a:t>       </a:t>
              </a:r>
              <a:r>
                <a:rPr lang="zh-TW" altLang="en-US" sz="2000" spc="110" dirty="0">
                  <a:latin typeface="Adobe 繁黑體 Std B" pitchFamily="34" charset="-120"/>
                  <a:ea typeface="Adobe 繁黑體 Std B" pitchFamily="34" charset="-120"/>
                </a:rPr>
                <a:t>志願選填試探後適性輔導作為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9F36DF68-B5A6-44A7-B475-CE6DC8BFC28C}"/>
                </a:ext>
              </a:extLst>
            </p:cNvPr>
            <p:cNvSpPr/>
            <p:nvPr userDrawn="1"/>
          </p:nvSpPr>
          <p:spPr>
            <a:xfrm>
              <a:off x="0" y="5733256"/>
              <a:ext cx="9143428" cy="4328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20616F04-AC2B-4491-821E-BE3797EDF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ADBF6-BC3A-4C97-894B-C8FF2A3F6926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21D764C0-3901-48EB-9DF2-A6390C5E3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3E03BEBE-4BBB-4C78-8CA8-ECB516C2F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0B2CB-465E-4222-A4FB-EF11BEB04E5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8990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half">
  <p:cSld name="Blank half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5;p12" descr="paint_transparent1.png">
            <a:extLst>
              <a:ext uri="{FF2B5EF4-FFF2-40B4-BE49-F238E27FC236}">
                <a16:creationId xmlns:a16="http://schemas.microsoft.com/office/drawing/2014/main" id="{62D91556-CA71-41D4-B6EC-65E071BF67B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8815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09FC8E2-86FF-49EE-90C6-7215CC40F382}"/>
              </a:ext>
            </a:extLst>
          </p:cNvPr>
          <p:cNvSpPr/>
          <p:nvPr userDrawn="1"/>
        </p:nvSpPr>
        <p:spPr>
          <a:xfrm>
            <a:off x="4751918" y="6465888"/>
            <a:ext cx="1873249" cy="392112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4" name="圓角矩形 8">
            <a:extLst>
              <a:ext uri="{FF2B5EF4-FFF2-40B4-BE49-F238E27FC236}">
                <a16:creationId xmlns:a16="http://schemas.microsoft.com/office/drawing/2014/main" id="{AE9C4493-49B8-41DA-88E3-AC75668EE324}"/>
              </a:ext>
            </a:extLst>
          </p:cNvPr>
          <p:cNvSpPr/>
          <p:nvPr userDrawn="1"/>
        </p:nvSpPr>
        <p:spPr>
          <a:xfrm>
            <a:off x="4656667" y="6465888"/>
            <a:ext cx="1968500" cy="39211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5" name="Google Shape;54;p12">
            <a:extLst>
              <a:ext uri="{FF2B5EF4-FFF2-40B4-BE49-F238E27FC236}">
                <a16:creationId xmlns:a16="http://schemas.microsoft.com/office/drawing/2014/main" id="{A1608967-C339-4D4E-A959-3CB842CA8539}"/>
              </a:ext>
            </a:extLst>
          </p:cNvPr>
          <p:cNvSpPr txBox="1">
            <a:spLocks noGrp="1"/>
          </p:cNvSpPr>
          <p:nvPr>
            <p:ph type="sldNum" idx="10"/>
          </p:nvPr>
        </p:nvSpPr>
        <p:spPr>
          <a:xfrm>
            <a:off x="11307234" y="6230938"/>
            <a:ext cx="732367" cy="525462"/>
          </a:xfrm>
        </p:spPr>
        <p:txBody>
          <a:bodyPr lIns="91425" tIns="91425" rIns="91425" bIns="91425">
            <a:noAutofit/>
          </a:bodyPr>
          <a:lstStyle>
            <a:lvl1pPr>
              <a:defRPr/>
            </a:lvl1pPr>
          </a:lstStyle>
          <a:p>
            <a:pPr>
              <a:defRPr/>
            </a:pPr>
            <a:fld id="{78E07DE3-5CDF-4ABA-AA05-35BB238CE140}" type="slidenum">
              <a:rPr lang="zh-TW" altLang="zh-TW"/>
              <a:pPr>
                <a:defRPr/>
              </a:pPr>
              <a:t>‹#›</a:t>
            </a:fld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12222177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Footer &amp;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 Diagonal Corner Rectangle 10">
            <a:extLst>
              <a:ext uri="{FF2B5EF4-FFF2-40B4-BE49-F238E27FC236}">
                <a16:creationId xmlns:a16="http://schemas.microsoft.com/office/drawing/2014/main" id="{0BF28391-D8F4-40BE-BA83-7222529EF9AF}"/>
              </a:ext>
            </a:extLst>
          </p:cNvPr>
          <p:cNvSpPr/>
          <p:nvPr userDrawn="1"/>
        </p:nvSpPr>
        <p:spPr>
          <a:xfrm>
            <a:off x="11684000" y="150814"/>
            <a:ext cx="355600" cy="287337"/>
          </a:xfrm>
          <a:prstGeom prst="round2DiagRect">
            <a:avLst>
              <a:gd name="adj1" fmla="val 32340"/>
              <a:gd name="adj2" fmla="val 0"/>
            </a:avLst>
          </a:prstGeom>
          <a:solidFill>
            <a:schemeClr val="accent2">
              <a:lumMod val="7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ound Diagonal Corner Rectangle 26">
            <a:extLst>
              <a:ext uri="{FF2B5EF4-FFF2-40B4-BE49-F238E27FC236}">
                <a16:creationId xmlns:a16="http://schemas.microsoft.com/office/drawing/2014/main" id="{A7FBC625-22D9-440A-8746-FA6F14E8DD92}"/>
              </a:ext>
            </a:extLst>
          </p:cNvPr>
          <p:cNvSpPr/>
          <p:nvPr userDrawn="1"/>
        </p:nvSpPr>
        <p:spPr>
          <a:xfrm>
            <a:off x="11664951" y="128589"/>
            <a:ext cx="357716" cy="287337"/>
          </a:xfrm>
          <a:prstGeom prst="round2DiagRect">
            <a:avLst>
              <a:gd name="adj1" fmla="val 32340"/>
              <a:gd name="adj2" fmla="val 0"/>
            </a:avLst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75B6FCF-238A-45D8-9E6D-644A1A904173}"/>
              </a:ext>
            </a:extLst>
          </p:cNvPr>
          <p:cNvSpPr txBox="1">
            <a:spLocks/>
          </p:cNvSpPr>
          <p:nvPr userDrawn="1"/>
        </p:nvSpPr>
        <p:spPr>
          <a:xfrm>
            <a:off x="11631084" y="173039"/>
            <a:ext cx="431800" cy="192087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fld id="{3F57D2E5-283E-4971-AD3D-2655C1F5C57A}" type="slidenum">
              <a:rPr lang="en-US" altLang="zh-TW" sz="600" smtClean="0">
                <a:solidFill>
                  <a:srgbClr val="FEFEFE"/>
                </a:solidFill>
                <a:latin typeface="Montserrat"/>
                <a:ea typeface="Montserrat"/>
                <a:cs typeface="Montserrat"/>
              </a:rPr>
              <a:pPr algn="ctr" eaLnBrk="1" hangingPunct="1">
                <a:defRPr/>
              </a:pPr>
              <a:t>‹#›</a:t>
            </a:fld>
            <a:endParaRPr lang="en-US" altLang="zh-TW" sz="600">
              <a:solidFill>
                <a:srgbClr val="FEFEFE"/>
              </a:solidFill>
              <a:latin typeface="Montserrat"/>
              <a:ea typeface="Montserrat"/>
              <a:cs typeface="Montserrat"/>
            </a:endParaRPr>
          </a:p>
        </p:txBody>
      </p:sp>
      <p:grpSp>
        <p:nvGrpSpPr>
          <p:cNvPr id="6" name="Group 38">
            <a:extLst>
              <a:ext uri="{FF2B5EF4-FFF2-40B4-BE49-F238E27FC236}">
                <a16:creationId xmlns:a16="http://schemas.microsoft.com/office/drawing/2014/main" id="{88423354-F3B0-4939-A6EA-FCABE34A1DB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1631084" y="6542088"/>
            <a:ext cx="389467" cy="171450"/>
            <a:chOff x="11125576" y="6251575"/>
            <a:chExt cx="288549" cy="117476"/>
          </a:xfrm>
        </p:grpSpPr>
        <p:sp>
          <p:nvSpPr>
            <p:cNvPr id="7" name="Chevron 32">
              <a:hlinkClick r:id="" action="ppaction://hlinkshowjump?jump=nextslide" tooltip="Next Slide"/>
              <a:extLst>
                <a:ext uri="{FF2B5EF4-FFF2-40B4-BE49-F238E27FC236}">
                  <a16:creationId xmlns:a16="http://schemas.microsoft.com/office/drawing/2014/main" id="{A26435C1-B437-4756-955D-8D3A1E9B0D46}"/>
                </a:ext>
              </a:extLst>
            </p:cNvPr>
            <p:cNvSpPr/>
            <p:nvPr userDrawn="1"/>
          </p:nvSpPr>
          <p:spPr>
            <a:xfrm>
              <a:off x="11321601" y="6251575"/>
              <a:ext cx="92524" cy="117476"/>
            </a:xfrm>
            <a:prstGeom prst="chevron">
              <a:avLst>
                <a:gd name="adj" fmla="val 66337"/>
              </a:avLst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Chevron 33">
              <a:hlinkClick r:id="" action="ppaction://hlinkshowjump?jump=previousslide" tooltip="Previous Slide"/>
              <a:extLst>
                <a:ext uri="{FF2B5EF4-FFF2-40B4-BE49-F238E27FC236}">
                  <a16:creationId xmlns:a16="http://schemas.microsoft.com/office/drawing/2014/main" id="{7A42F2CB-8FB2-407A-A27B-4788A3F85BAD}"/>
                </a:ext>
              </a:extLst>
            </p:cNvPr>
            <p:cNvSpPr/>
            <p:nvPr userDrawn="1"/>
          </p:nvSpPr>
          <p:spPr>
            <a:xfrm rot="10800000">
              <a:off x="11125576" y="6251575"/>
              <a:ext cx="92523" cy="117476"/>
            </a:xfrm>
            <a:prstGeom prst="chevron">
              <a:avLst>
                <a:gd name="adj" fmla="val 64003"/>
              </a:avLst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9" name="Straight Connector 37">
              <a:extLst>
                <a:ext uri="{FF2B5EF4-FFF2-40B4-BE49-F238E27FC236}">
                  <a16:creationId xmlns:a16="http://schemas.microsoft.com/office/drawing/2014/main" id="{2050EE30-7D0E-41A0-8845-74C805B0162B}"/>
                </a:ext>
              </a:extLst>
            </p:cNvPr>
            <p:cNvCxnSpPr/>
            <p:nvPr userDrawn="1"/>
          </p:nvCxnSpPr>
          <p:spPr>
            <a:xfrm flipV="1">
              <a:off x="11268282" y="6251575"/>
              <a:ext cx="0" cy="117476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 Placeholder 42"/>
          <p:cNvSpPr>
            <a:spLocks noGrp="1"/>
          </p:cNvSpPr>
          <p:nvPr>
            <p:ph type="body" sz="quarter" idx="10"/>
          </p:nvPr>
        </p:nvSpPr>
        <p:spPr>
          <a:xfrm>
            <a:off x="8544263" y="6514090"/>
            <a:ext cx="2998268" cy="203846"/>
          </a:xfrm>
        </p:spPr>
        <p:txBody>
          <a:bodyPr>
            <a:noAutofit/>
          </a:bodyPr>
          <a:lstStyle>
            <a:lvl1pPr marL="0" indent="0" algn="r">
              <a:buNone/>
              <a:defRPr sz="6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1pPr>
            <a:lvl2pPr marL="342900" indent="0" algn="r">
              <a:buNone/>
              <a:defRPr sz="6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2pPr>
            <a:lvl3pPr marL="685800" indent="0" algn="r">
              <a:buNone/>
              <a:defRPr sz="6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3pPr>
            <a:lvl4pPr marL="1028700" indent="0" algn="r">
              <a:buNone/>
              <a:defRPr sz="6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4pPr>
            <a:lvl5pPr marL="1371600" indent="0" algn="r">
              <a:buNone/>
              <a:defRPr sz="600" b="0" i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0030405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0" y="476672"/>
            <a:ext cx="12192000" cy="117928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508788"/>
            <a:ext cx="11329259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411015"/>
            <a:ext cx="11329259" cy="3994316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09866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4 - Templateswise.com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553805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fr-CA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879370"/>
            <a:ext cx="10972800" cy="4525963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332801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70400" y="2133600"/>
            <a:ext cx="6807200" cy="1066800"/>
          </a:xfrm>
        </p:spPr>
        <p:txBody>
          <a:bodyPr>
            <a:normAutofit/>
          </a:bodyPr>
          <a:lstStyle>
            <a:lvl1pPr algn="ctr">
              <a:defRPr sz="4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0400"/>
            <a:ext cx="66040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D7293A-9A2A-473D-B7F6-0A2359C3C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15ECF-ED6C-4C09-A6C8-88527B99D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A92B0-14C0-4884-B9D2-DD993DEE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F0C0FA28-F4CB-420A-9239-990F098D6CD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77811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8131"/>
            <a:ext cx="109728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1443838"/>
            <a:ext cx="109728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BA7EA-86FF-42A8-BFC9-8D5762BE7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A4DB3-2E2F-40BC-A97D-734E5765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8E813-9324-46BF-8C60-4D59DD38E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42090DA7-620D-44C1-A11F-11CD373EB9A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55630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3867" y="274639"/>
            <a:ext cx="8947712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3867" y="1443839"/>
            <a:ext cx="8947712" cy="4275740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DB4B3C-6469-4D42-8F6A-9DF3F5EAE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C3E62-413E-493B-ABBF-C39F9ADC8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3B04D9-A432-457C-B34C-83E9AB9E2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6EBACD37-4C98-430F-92AF-27ECC94073E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671625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39579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89560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00ADB-D3C5-423A-940A-A25490A56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8F4E85-71EC-4412-9201-A3985D13A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C6265-48CA-42B7-8AFA-775704E5D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E2A533DD-58E0-4E99-89A8-E122A409D4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61198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6B703E-F201-4D25-8B62-EFD20FB83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398DD-A6BC-498E-9FEF-B5C37E42478D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B5B3AF-F6C3-4E83-B8AF-88DAD700D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FD82AA-0757-4FA7-BE90-AA549E5C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E5B4C-6DDF-4037-8F81-96C1DC24EC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283073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F796B0-07EA-48C0-A334-E15C77CD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72ECD-7A11-42A3-9981-6908C9BD7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7899C-341C-46EF-A59E-742D58353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3C2324EE-63C3-4B67-9832-7212AE82F42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041948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8131"/>
            <a:ext cx="109728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43837"/>
            <a:ext cx="5386917" cy="639763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73704"/>
            <a:ext cx="5386917" cy="379858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0" y="1443837"/>
            <a:ext cx="5389033" cy="639763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0" y="2073704"/>
            <a:ext cx="5389033" cy="3798583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1BBBA1-7FD9-4B7D-9CFE-0A211193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1A44B6-42CC-4B86-8064-A77F163F4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52DCAA-E760-41DC-B4BD-0D7E82BF2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F11A4781-D5E0-4FC0-9815-4B123FFBA8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783972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BACCCC-DCF0-4829-B965-2C043E4D4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C4F1FC-265F-4A50-BC1F-FD9898AC4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21169C-A2CF-4D97-9F0D-1A94A4E2A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01E2F8FD-F29E-4E11-A644-07EDDFC722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389483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D6391C-8EF7-4198-B573-D34EDC10B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D9EC0F-5E7A-4B20-A8F4-A094F3E43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126FF-E04F-49DE-8793-E00ED390B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E39EBD54-FE72-4FFB-9AEE-01B2222A26F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433264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1" y="273052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1" y="1435104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AB3E69-B866-43ED-8BD2-22BCDE9C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76410-BA7C-40BD-83B0-20ECD3A61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2174DD-D58F-4790-A774-D24347581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50D81D2-0693-4344-95A2-0ED784E909E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439444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4"/>
            <a:ext cx="7315200" cy="8048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0B3F9-5893-4E99-AB21-7DD342E50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96E41-6EDE-47DD-B0B4-B8D20B10F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EC09-5CCC-4164-93EF-119D4144B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1C557210-EC7F-4B7F-A80A-38614DAC7B0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45041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6C306-E3EA-46E8-A1AB-3DDE3EB79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33D3C-6C28-4710-A29D-318F814E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0857F-BF5C-4C78-9B3B-05D8DD048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8BE430CF-A82A-4D28-BE5D-5E3FE98FF86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497911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7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7"/>
            <a:ext cx="8026400" cy="5851525"/>
          </a:xfrm>
        </p:spPr>
        <p:txBody>
          <a:bodyPr vert="eaVert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3B98CC-F34B-4A4C-8907-F3505F903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19BCA3-8969-4555-AEDF-96BB8745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6EE8B-C1EA-4D25-9B65-67FEB6627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5CD2890-95F2-4366-A753-C47A85F2F16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17554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>
                <a:solidFill>
                  <a:srgbClr val="F9F7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CA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609600" y="1600206"/>
            <a:ext cx="10972800" cy="4525963"/>
          </a:xfrm>
        </p:spPr>
        <p:txBody>
          <a:bodyPr/>
          <a:lstStyle>
            <a:lvl1pPr>
              <a:defRPr>
                <a:solidFill>
                  <a:srgbClr val="F9F745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29132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5C3D0BE-6B48-4AA0-9E18-43F098CA6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4D36D4B-E6EF-4F2C-A512-6179B7BB4C30}" type="datetimeFigureOut">
              <a:rPr lang="zh-CN" altLang="en-US"/>
              <a:pPr>
                <a:defRPr/>
              </a:pPr>
              <a:t>2026/6/18</a:t>
            </a:fld>
            <a:endParaRPr lang="zh-CN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C75D44E-88AF-461C-B583-D8C880850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6C9DFEB-97AD-42A3-963A-C9D31E4FF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63CCA7DD-A9F6-4613-A38C-6705ABDA83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520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DC5D8CC-D3B4-4922-89E8-233CACE6F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63E72-19F2-45C9-BB56-86F26FF5E98C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A762EE3-32A2-46BE-8337-C3763BCD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F7AD11C-0C8D-45D0-8FE6-60E0AB21B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A2DEF-FAD8-4A4C-BA21-A99DCBD6288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118555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51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8AECB0-6899-49C4-8A03-A37CED556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428FE467-58B7-4AB1-830E-A968B05298D2}" type="datetimeFigureOut">
              <a:rPr lang="zh-CN" altLang="en-US"/>
              <a:pPr>
                <a:defRPr/>
              </a:pPr>
              <a:t>2026/6/18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60F508-1B89-4235-BF53-E405B8325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B7001D-62F0-41B6-9F92-9FFA82807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5C3A762-1F60-45B8-9BE0-BBF06D72F6F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08390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D15EC39-3619-4F04-8BEE-BC6FF0BA0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8E0647D1-D3C6-4F44-B845-0493191FDAF1}" type="datetimeFigureOut">
              <a:rPr lang="zh-CN" altLang="en-US"/>
              <a:pPr>
                <a:defRPr/>
              </a:pPr>
              <a:t>2026/6/18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16E9AF-F838-4EDA-98B0-DA49EAFB1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AB475F4-B7EE-4CAA-9959-C29EE576C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0EAF0238-F4FD-493A-8114-E9F6C349A50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6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2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5A7810-E0E6-45F8-8569-E986E71B6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5BABD3CC-9519-4572-9ED1-52AD4A21E83C}" type="datetimeFigureOut">
              <a:rPr lang="zh-CN" altLang="en-US"/>
              <a:pPr>
                <a:defRPr/>
              </a:pPr>
              <a:t>2026/6/18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C6875F-79A1-45BC-AD9F-E6024A656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09201D-B0D6-4A2D-BC3B-D3D832536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0F1A3DC-66A6-4BD5-9D1F-A447593AAA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6244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D7EFDFE3-3E35-4113-8E37-70A20866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AAAF0C7C-52A7-4174-8B80-75BC02CEF7FB}" type="datetimeFigureOut">
              <a:rPr lang="zh-CN" altLang="en-US"/>
              <a:pPr>
                <a:defRPr/>
              </a:pPr>
              <a:t>2026/6/18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3D4AF7D1-D673-4BDC-B23E-7D2D37F2F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806A3CFC-7821-405B-B289-496A5F198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6F10EC01-8D01-428F-8BEC-11273AC2A69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3606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4B520CC2-F830-4168-A5F8-FD0BBB93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0829DB48-86E7-4944-98A9-BA0F302CC244}" type="datetimeFigureOut">
              <a:rPr lang="zh-CN" altLang="en-US"/>
              <a:pPr>
                <a:defRPr/>
              </a:pPr>
              <a:t>2026/6/18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172A00F9-4F71-4163-A473-427D9448A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935FF0A0-6BD1-49F7-8919-10B99858A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kumimoji="1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F26992AA-4452-40D3-97CF-C1DA2AFE7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2451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 - Templateswise.com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407701" y="471257"/>
            <a:ext cx="8174699" cy="11430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zh-TW" altLang="en-US" noProof="0"/>
              <a:t>按一下以編輯母片標題樣式</a:t>
            </a:r>
            <a:endParaRPr lang="en-US" noProof="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407701" y="1796844"/>
            <a:ext cx="8174699" cy="480512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zh-TW" altLang="en-US" noProof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7242958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5046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9F936-24D8-4568-894A-8E0C1C9378BA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5220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2CCC1-393F-40AB-820A-929276F2FDDC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6682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073E8-41AF-49B4-918E-64D12F1D53BB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700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50A783A-BF9B-4834-9284-A70371FD8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CEA42-95CA-4A1D-B785-20CD17F6D642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7CE62A-71D6-44E8-97DD-5327F387A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DBB13F9-5D57-4885-9604-739DD2329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6FB59-1807-4C66-94DA-211C5296395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35114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2DC95-E653-4C3C-A249-9F537CCE2818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9314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F77A6-4730-4244-B54E-ADF4AFE4915E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1369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063C5-EA8A-4373-B85A-3C2B7D317D9B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86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D39A1-5212-46F7-B07C-8A0F5A0111C5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8892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4F85C-4055-46BD-A099-66CBC74EC842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1541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53110-98B5-40FF-BD1D-A09D7D5047F3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95480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0FEA3-968D-49B8-9388-B0C2573D53A8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6355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889A7-B72C-4CBD-BC61-DC94BDED97BD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0063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1D267-5BEB-4CE2-B649-62A5FA1F918A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9377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email">
            <a:duotone>
              <a:schemeClr val="bg2"/>
              <a:srgbClr val="FFF1C1"/>
            </a:duotone>
            <a:lum bright="-1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" y="5214950"/>
            <a:ext cx="1962897" cy="16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1214435"/>
            <a:ext cx="10363200" cy="1470025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28980" y="2759597"/>
            <a:ext cx="8134045" cy="1740989"/>
          </a:xfrm>
        </p:spPr>
        <p:txBody>
          <a:bodyPr anchor="t"/>
          <a:lstStyle>
            <a:lvl1pPr marL="0" indent="0" algn="ctr">
              <a:buNone/>
              <a:defRPr lang="zh-CN" altLang="en-US" dirty="0">
                <a:effectLst/>
              </a:defRPr>
            </a:lvl1pPr>
            <a:lvl2pPr marL="456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727A4-F97A-4C4B-8A87-556224F8E8AE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34A1-6402-488B-A652-E469620D7916}" type="slidenum">
              <a:rPr lang="en-US" altLang="zh-TW" smtClean="0">
                <a:solidFill>
                  <a:srgbClr val="33BD56">
                    <a:shade val="75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33BD56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894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AA918EC-8945-4BB6-A703-EDF2D6169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6A82B-1B25-4346-AC31-E9B3EF93380E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FD17F2A-A201-44F3-9593-0054A20AC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15D0BE1-14B2-4CA0-ACC7-7AEB60AA9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FECE7-E115-47AB-91E4-01847FC9A8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127812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7AA7D-3B69-4E48-962A-320C30A13814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0D2A-EA4E-4A37-A9DF-772D0EA46EC5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9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5794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143388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643204"/>
            <a:ext cx="10363200" cy="1500187"/>
          </a:xfrm>
        </p:spPr>
        <p:txBody>
          <a:bodyPr anchor="b"/>
          <a:lstStyle>
            <a:lvl1pPr marL="0" indent="0">
              <a:buNone/>
              <a:defRPr lang="zh-CN" altLang="en-US" sz="2800" smtClean="0">
                <a:effectLst/>
              </a:defRPr>
            </a:lvl1pPr>
            <a:lvl2pPr marL="456607" indent="0">
              <a:buNone/>
              <a:defRPr lang="zh-CN" altLang="en-US" sz="2400" smtClean="0">
                <a:effectLst/>
              </a:defRPr>
            </a:lvl2pPr>
            <a:lvl3pPr marL="913214" indent="0">
              <a:buNone/>
              <a:defRPr lang="zh-CN" altLang="en-US" sz="2000" smtClean="0">
                <a:effectLst/>
              </a:defRPr>
            </a:lvl3pPr>
            <a:lvl4pPr marL="1369822" indent="0">
              <a:buNone/>
              <a:defRPr lang="zh-CN" altLang="en-US" sz="1600" smtClean="0">
                <a:effectLst/>
              </a:defRPr>
            </a:lvl4pPr>
            <a:lvl5pPr marL="1826428" indent="0">
              <a:buNone/>
              <a:defRPr lang="zh-CN" altLang="en-US" sz="1400" dirty="0" smtClean="0">
                <a:effectLst/>
              </a:defRPr>
            </a:lvl5pPr>
            <a:lvl6pPr marL="22830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9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62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28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6051512-973F-4780-895E-29B1B65D9F34}" type="datetime1">
              <a:rPr lang="en-US" altLang="zh-TW" smtClean="0">
                <a:solidFill>
                  <a:prstClr val="white"/>
                </a:solidFill>
              </a:rPr>
              <a:pPr algn="r"/>
              <a:t>6/18/2026</a:t>
            </a:fld>
            <a:endParaRPr lang="zh-TW" altLang="en-US" sz="1400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EAB534A1-6402-488B-A652-E469620D7916}" type="slidenum">
              <a:rPr lang="en-US" altLang="zh-TW" sz="1600" smtClean="0">
                <a:solidFill>
                  <a:srgbClr val="33BD56">
                    <a:shade val="75000"/>
                  </a:srgbClr>
                </a:solidFill>
              </a:rPr>
              <a:pPr algn="ctr"/>
              <a:t>‹#›</a:t>
            </a:fld>
            <a:endParaRPr lang="zh-TW" altLang="en-US" sz="1600">
              <a:solidFill>
                <a:srgbClr val="33BD56">
                  <a:shade val="75000"/>
                </a:srgbClr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duotone>
              <a:schemeClr val="bg2"/>
              <a:srgbClr val="FFF1C1"/>
            </a:duotone>
            <a:lum bright="-10000" contrast="-30000"/>
          </a:blip>
          <a:stretch>
            <a:fillRect/>
          </a:stretch>
        </p:blipFill>
        <p:spPr>
          <a:xfrm>
            <a:off x="9974181" y="0"/>
            <a:ext cx="2217819" cy="2357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7851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736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FF23D-191B-43CC-B9CE-4EEF60B8AB49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0D2A-EA4E-4A37-A9DF-772D0EA46EC5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9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5600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8" y="0"/>
            <a:ext cx="8544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4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7" indent="0">
              <a:buNone/>
              <a:defRPr sz="2000" b="1"/>
            </a:lvl2pPr>
            <a:lvl3pPr marL="913214" indent="0">
              <a:buNone/>
              <a:defRPr sz="1800" b="1"/>
            </a:lvl3pPr>
            <a:lvl4pPr marL="1369822" indent="0">
              <a:buNone/>
              <a:defRPr sz="1600" b="1"/>
            </a:lvl4pPr>
            <a:lvl5pPr marL="1826428" indent="0">
              <a:buNone/>
              <a:defRPr sz="1600" b="1"/>
            </a:lvl5pPr>
            <a:lvl6pPr marL="2283034" indent="0">
              <a:buNone/>
              <a:defRPr sz="1600" b="1"/>
            </a:lvl6pPr>
            <a:lvl7pPr marL="2739643" indent="0">
              <a:buNone/>
              <a:defRPr sz="1600" b="1"/>
            </a:lvl7pPr>
            <a:lvl8pPr marL="3196250" indent="0">
              <a:buNone/>
              <a:defRPr sz="1600" b="1"/>
            </a:lvl8pPr>
            <a:lvl9pPr marL="3652859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4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7" indent="0">
              <a:buNone/>
              <a:defRPr sz="2000" b="1"/>
            </a:lvl2pPr>
            <a:lvl3pPr marL="913214" indent="0">
              <a:buNone/>
              <a:defRPr sz="1800" b="1"/>
            </a:lvl3pPr>
            <a:lvl4pPr marL="1369822" indent="0">
              <a:buNone/>
              <a:defRPr sz="1600" b="1"/>
            </a:lvl4pPr>
            <a:lvl5pPr marL="1826428" indent="0">
              <a:buNone/>
              <a:defRPr sz="1600" b="1"/>
            </a:lvl5pPr>
            <a:lvl6pPr marL="2283034" indent="0">
              <a:buNone/>
              <a:defRPr sz="1600" b="1"/>
            </a:lvl6pPr>
            <a:lvl7pPr marL="2739643" indent="0">
              <a:buNone/>
              <a:defRPr sz="1600" b="1"/>
            </a:lvl7pPr>
            <a:lvl8pPr marL="3196250" indent="0">
              <a:buNone/>
              <a:defRPr sz="1600" b="1"/>
            </a:lvl8pPr>
            <a:lvl9pPr marL="3652859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92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6051512-973F-4780-895E-29B1B65D9F34}" type="datetime1">
              <a:rPr lang="en-US" altLang="zh-TW" smtClean="0">
                <a:solidFill>
                  <a:prstClr val="white"/>
                </a:solidFill>
              </a:rPr>
              <a:pPr algn="r"/>
              <a:t>6/18/2026</a:t>
            </a:fld>
            <a:endParaRPr lang="zh-TW" altLang="en-US" sz="1400">
              <a:solidFill>
                <a:srgbClr val="FFFFFF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EAB534A1-6402-488B-A652-E469620D7916}" type="slidenum">
              <a:rPr lang="en-US" altLang="zh-TW" sz="1600" smtClean="0">
                <a:solidFill>
                  <a:srgbClr val="33BD56">
                    <a:shade val="75000"/>
                  </a:srgbClr>
                </a:solidFill>
              </a:rPr>
              <a:pPr algn="ctr"/>
              <a:t>‹#›</a:t>
            </a:fld>
            <a:endParaRPr lang="zh-TW" altLang="en-US" sz="1600">
              <a:solidFill>
                <a:srgbClr val="33BD56">
                  <a:shade val="75000"/>
                </a:srgbClr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9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664886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8DCE-233E-49F9-A534-ED99266BAB70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0D2A-EA4E-4A37-A9DF-772D0EA46EC5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9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80699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6245-9154-4282-8727-727393EECB43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0D2A-EA4E-4A37-A9DF-772D0EA46EC5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zh-TW" altLang="en-US">
              <a:solidFill>
                <a:srgbClr val="FFFFFF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9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56153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" y="0"/>
            <a:ext cx="8976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4907" y="5357826"/>
            <a:ext cx="10968300" cy="768028"/>
          </a:xfrm>
        </p:spPr>
        <p:txBody>
          <a:bodyPr anchor="ctr"/>
          <a:lstStyle>
            <a:lvl1pPr algn="ctr">
              <a:defRPr lang="zh-CN" altLang="en-US" sz="3600" b="0" kern="1200" spc="50" dirty="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3845" y="428611"/>
            <a:ext cx="6815667" cy="48577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572127" y="1357298"/>
            <a:ext cx="4011084" cy="3929090"/>
          </a:xfrm>
        </p:spPr>
        <p:txBody>
          <a:bodyPr/>
          <a:lstStyle>
            <a:lvl1pPr marL="0" indent="0">
              <a:buNone/>
              <a:defRPr sz="1400"/>
            </a:lvl1pPr>
            <a:lvl2pPr marL="456607" indent="0">
              <a:buNone/>
              <a:defRPr sz="1200"/>
            </a:lvl2pPr>
            <a:lvl3pPr marL="913214" indent="0">
              <a:buNone/>
              <a:defRPr sz="1000"/>
            </a:lvl3pPr>
            <a:lvl4pPr marL="1369822" indent="0">
              <a:buNone/>
              <a:defRPr sz="900"/>
            </a:lvl4pPr>
            <a:lvl5pPr marL="1826428" indent="0">
              <a:buNone/>
              <a:defRPr sz="900"/>
            </a:lvl5pPr>
            <a:lvl6pPr marL="2283034" indent="0">
              <a:buNone/>
              <a:defRPr sz="900"/>
            </a:lvl6pPr>
            <a:lvl7pPr marL="2739643" indent="0">
              <a:buNone/>
              <a:defRPr sz="900"/>
            </a:lvl7pPr>
            <a:lvl8pPr marL="3196250" indent="0">
              <a:buNone/>
              <a:defRPr sz="900"/>
            </a:lvl8pPr>
            <a:lvl9pPr marL="3652859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29E51-67EE-4875-B724-C967C8F85565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0D2A-EA4E-4A37-A9DF-772D0EA46EC5}" type="slidenum">
              <a:rPr lang="en-US" altLang="zh-TW" smtClean="0">
                <a:solidFill>
                  <a:srgbClr val="33BD56">
                    <a:shade val="75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33BD56">
                  <a:shade val="75000"/>
                </a:srgbClr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9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226798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7064" y="214290"/>
            <a:ext cx="9931469" cy="781052"/>
          </a:xfrm>
        </p:spPr>
        <p:txBody>
          <a:bodyPr anchor="ctr"/>
          <a:lstStyle>
            <a:lvl1pPr algn="ctr" rtl="0">
              <a:spcBef>
                <a:spcPct val="0"/>
              </a:spcBef>
              <a:buNone/>
              <a:defRPr sz="3600" b="0" kern="1200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908020" y="1000108"/>
            <a:ext cx="9936480" cy="5214974"/>
          </a:xfrm>
          <a:prstGeom prst="snip2DiagRect">
            <a:avLst>
              <a:gd name="adj1" fmla="val 0"/>
              <a:gd name="adj2" fmla="val 1794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200"/>
            </a:lvl1pPr>
            <a:lvl2pPr marL="456607" indent="0">
              <a:buNone/>
              <a:defRPr sz="2800"/>
            </a:lvl2pPr>
            <a:lvl3pPr marL="913214" indent="0">
              <a:buNone/>
              <a:defRPr sz="2400"/>
            </a:lvl3pPr>
            <a:lvl4pPr marL="1369822" indent="0">
              <a:buNone/>
              <a:defRPr sz="2000"/>
            </a:lvl4pPr>
            <a:lvl5pPr marL="1826428" indent="0">
              <a:buNone/>
              <a:defRPr sz="2000"/>
            </a:lvl5pPr>
            <a:lvl6pPr marL="2283034" indent="0">
              <a:buNone/>
              <a:defRPr sz="2000"/>
            </a:lvl6pPr>
            <a:lvl7pPr marL="2739643" indent="0">
              <a:buNone/>
              <a:defRPr sz="2000"/>
            </a:lvl7pPr>
            <a:lvl8pPr marL="3196250" indent="0">
              <a:buNone/>
              <a:defRPr sz="2000"/>
            </a:lvl8pPr>
            <a:lvl9pPr marL="3652859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04015" y="6243655"/>
            <a:ext cx="4240500" cy="614367"/>
          </a:xfrm>
        </p:spPr>
        <p:txBody>
          <a:bodyPr anchor="t"/>
          <a:lstStyle>
            <a:lvl1pPr marL="0" indent="0" algn="r">
              <a:buNone/>
              <a:defRPr sz="1400"/>
            </a:lvl1pPr>
            <a:lvl2pPr marL="456607" indent="0" algn="r">
              <a:buNone/>
              <a:defRPr sz="1200"/>
            </a:lvl2pPr>
            <a:lvl3pPr marL="913214" indent="0" algn="r">
              <a:buNone/>
              <a:defRPr sz="1000"/>
            </a:lvl3pPr>
            <a:lvl4pPr marL="1369822" indent="0" algn="r">
              <a:buNone/>
              <a:defRPr sz="900"/>
            </a:lvl4pPr>
            <a:lvl5pPr marL="1826428" indent="0" algn="r">
              <a:buNone/>
              <a:defRPr sz="900"/>
            </a:lvl5pPr>
            <a:lvl6pPr marL="2283034" indent="0">
              <a:buNone/>
              <a:defRPr sz="900"/>
            </a:lvl6pPr>
            <a:lvl7pPr marL="2739643" indent="0">
              <a:buNone/>
              <a:defRPr sz="900"/>
            </a:lvl7pPr>
            <a:lvl8pPr marL="3196250" indent="0">
              <a:buNone/>
              <a:defRPr sz="900"/>
            </a:lvl8pPr>
            <a:lvl9pPr marL="3652859" indent="0">
              <a:buNone/>
              <a:defRPr sz="900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12801" y="6492900"/>
            <a:ext cx="2235179" cy="365125"/>
          </a:xfrm>
        </p:spPr>
        <p:txBody>
          <a:bodyPr/>
          <a:lstStyle/>
          <a:p>
            <a:fld id="{57A2979D-8BCB-49ED-A6DE-E2CAE8FE00A1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47981" y="6492898"/>
            <a:ext cx="3524275" cy="365125"/>
          </a:xfrm>
        </p:spPr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910764" y="5347005"/>
            <a:ext cx="1161600" cy="871200"/>
          </a:xfrm>
          <a:prstGeom prst="rtTriangl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fld id="{E8C80D2A-EA4E-4A37-A9DF-772D0EA46EC5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9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145968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1500194"/>
            <a:ext cx="10972800" cy="4714907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6051512-973F-4780-895E-29B1B65D9F34}" type="datetime1">
              <a:rPr lang="en-US" altLang="zh-TW" smtClean="0">
                <a:solidFill>
                  <a:prstClr val="white"/>
                </a:solidFill>
              </a:rPr>
              <a:pPr algn="r"/>
              <a:t>6/18/2026</a:t>
            </a:fld>
            <a:endParaRPr lang="zh-TW" altLang="en-US" sz="1400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EAB534A1-6402-488B-A652-E469620D7916}" type="slidenum">
              <a:rPr lang="en-US" altLang="zh-TW" sz="1600" smtClean="0">
                <a:solidFill>
                  <a:srgbClr val="33BD56">
                    <a:shade val="75000"/>
                  </a:srgbClr>
                </a:solidFill>
              </a:rPr>
              <a:pPr algn="ctr"/>
              <a:t>‹#›</a:t>
            </a:fld>
            <a:endParaRPr lang="zh-TW" altLang="en-US" sz="1600">
              <a:solidFill>
                <a:srgbClr val="33BD56">
                  <a:shade val="75000"/>
                </a:srgbClr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9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873377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715525" y="274638"/>
            <a:ext cx="1866875" cy="5940444"/>
          </a:xfrm>
        </p:spPr>
        <p:txBody>
          <a:bodyPr vert="eaVert"/>
          <a:lstStyle>
            <a:lvl1pPr algn="ctr">
              <a:defRPr>
                <a:effectLst>
                  <a:outerShdw dist="50800" dir="18900000" algn="tl" rotWithShape="0">
                    <a:srgbClr val="000000">
                      <a:alpha val="75000"/>
                    </a:srgbClr>
                  </a:outerShdw>
                </a:effectLst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1" y="274638"/>
            <a:ext cx="9010675" cy="594044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6051512-973F-4780-895E-29B1B65D9F34}" type="datetime1">
              <a:rPr lang="en-US" altLang="zh-TW" smtClean="0">
                <a:solidFill>
                  <a:prstClr val="white"/>
                </a:solidFill>
              </a:rPr>
              <a:pPr algn="r"/>
              <a:t>6/18/2026</a:t>
            </a:fld>
            <a:endParaRPr lang="zh-TW" altLang="en-US" sz="1400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EAB534A1-6402-488B-A652-E469620D7916}" type="slidenum">
              <a:rPr lang="en-US" altLang="zh-TW" sz="1600" smtClean="0">
                <a:solidFill>
                  <a:srgbClr val="33BD56">
                    <a:shade val="75000"/>
                  </a:srgbClr>
                </a:solidFill>
              </a:rPr>
              <a:pPr algn="ctr"/>
              <a:t>‹#›</a:t>
            </a:fld>
            <a:endParaRPr lang="zh-TW" altLang="en-US" sz="1600">
              <a:solidFill>
                <a:srgbClr val="33BD56">
                  <a:shade val="75000"/>
                </a:srgbClr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9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2398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C2010B-B0F5-40E2-A56F-E05F5481B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E02B8-C60D-4DAE-83D5-E508702D4E19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F9D468-35D9-400E-85F5-C0011EF1B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961164-C510-49A0-B52A-BF7B8FD60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2CC55-5366-48A6-95BD-B0AD1A6F1E8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8216326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email">
            <a:duotone>
              <a:schemeClr val="bg2"/>
              <a:srgbClr val="FFF1C1"/>
            </a:duotone>
            <a:lum bright="-10000" contrast="-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" y="5214950"/>
            <a:ext cx="1962897" cy="16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1214435"/>
            <a:ext cx="10363200" cy="1470025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28978" y="2759597"/>
            <a:ext cx="8134045" cy="1740989"/>
          </a:xfrm>
        </p:spPr>
        <p:txBody>
          <a:bodyPr anchor="t"/>
          <a:lstStyle>
            <a:lvl1pPr marL="0" indent="0" algn="ctr">
              <a:buNone/>
              <a:defRPr lang="zh-CN" altLang="en-US" dirty="0">
                <a:effectLst/>
              </a:defRPr>
            </a:lvl1pPr>
            <a:lvl2pPr marL="456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727A4-F97A-4C4B-8A87-556224F8E8AE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534A1-6402-488B-A652-E469620D7916}" type="slidenum">
              <a:rPr lang="en-US" altLang="zh-TW" smtClean="0">
                <a:solidFill>
                  <a:srgbClr val="33BD56">
                    <a:shade val="75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33BD56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001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7AA7D-3B69-4E48-962A-320C30A13814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0D2A-EA4E-4A37-A9DF-772D0EA46EC5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7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4310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14338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643198"/>
            <a:ext cx="10363200" cy="1500187"/>
          </a:xfrm>
        </p:spPr>
        <p:txBody>
          <a:bodyPr anchor="b"/>
          <a:lstStyle>
            <a:lvl1pPr marL="0" indent="0">
              <a:buNone/>
              <a:defRPr lang="zh-CN" altLang="en-US" sz="2800" smtClean="0">
                <a:effectLst/>
              </a:defRPr>
            </a:lvl1pPr>
            <a:lvl2pPr marL="456607" indent="0">
              <a:buNone/>
              <a:defRPr lang="zh-CN" altLang="en-US" sz="2400" smtClean="0">
                <a:effectLst/>
              </a:defRPr>
            </a:lvl2pPr>
            <a:lvl3pPr marL="913214" indent="0">
              <a:buNone/>
              <a:defRPr lang="zh-CN" altLang="en-US" sz="2000" smtClean="0">
                <a:effectLst/>
              </a:defRPr>
            </a:lvl3pPr>
            <a:lvl4pPr marL="1369822" indent="0">
              <a:buNone/>
              <a:defRPr lang="zh-CN" altLang="en-US" sz="1600" smtClean="0">
                <a:effectLst/>
              </a:defRPr>
            </a:lvl4pPr>
            <a:lvl5pPr marL="1826428" indent="0">
              <a:buNone/>
              <a:defRPr lang="zh-CN" altLang="en-US" sz="1400" dirty="0" smtClean="0">
                <a:effectLst/>
              </a:defRPr>
            </a:lvl5pPr>
            <a:lvl6pPr marL="22830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9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62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28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6051512-973F-4780-895E-29B1B65D9F34}" type="datetime1">
              <a:rPr lang="en-US" altLang="zh-TW" smtClean="0">
                <a:solidFill>
                  <a:prstClr val="white"/>
                </a:solidFill>
              </a:rPr>
              <a:pPr algn="r"/>
              <a:t>6/18/2026</a:t>
            </a:fld>
            <a:endParaRPr lang="zh-TW" altLang="en-US" sz="1400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EAB534A1-6402-488B-A652-E469620D7916}" type="slidenum">
              <a:rPr lang="en-US" altLang="zh-TW" sz="1600" smtClean="0">
                <a:solidFill>
                  <a:srgbClr val="33BD56">
                    <a:shade val="75000"/>
                  </a:srgbClr>
                </a:solidFill>
              </a:rPr>
              <a:pPr algn="ctr"/>
              <a:t>‹#›</a:t>
            </a:fld>
            <a:endParaRPr lang="zh-TW" altLang="en-US" sz="1600">
              <a:solidFill>
                <a:srgbClr val="33BD56">
                  <a:shade val="75000"/>
                </a:srgbClr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duotone>
              <a:schemeClr val="bg2"/>
              <a:srgbClr val="FFF1C1"/>
            </a:duotone>
            <a:lum bright="-10000" contrast="-30000"/>
          </a:blip>
          <a:stretch>
            <a:fillRect/>
          </a:stretch>
        </p:blipFill>
        <p:spPr>
          <a:xfrm>
            <a:off x="9974181" y="0"/>
            <a:ext cx="2217819" cy="2357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7423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736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FF23D-191B-43CC-B9CE-4EEF60B8AB49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0D2A-EA4E-4A37-A9DF-772D0EA46EC5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7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26442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8" y="0"/>
            <a:ext cx="8544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7" indent="0">
              <a:buNone/>
              <a:defRPr sz="2000" b="1"/>
            </a:lvl2pPr>
            <a:lvl3pPr marL="913214" indent="0">
              <a:buNone/>
              <a:defRPr sz="1800" b="1"/>
            </a:lvl3pPr>
            <a:lvl4pPr marL="1369822" indent="0">
              <a:buNone/>
              <a:defRPr sz="1600" b="1"/>
            </a:lvl4pPr>
            <a:lvl5pPr marL="1826428" indent="0">
              <a:buNone/>
              <a:defRPr sz="1600" b="1"/>
            </a:lvl5pPr>
            <a:lvl6pPr marL="2283034" indent="0">
              <a:buNone/>
              <a:defRPr sz="1600" b="1"/>
            </a:lvl6pPr>
            <a:lvl7pPr marL="2739643" indent="0">
              <a:buNone/>
              <a:defRPr sz="1600" b="1"/>
            </a:lvl7pPr>
            <a:lvl8pPr marL="3196250" indent="0">
              <a:buNone/>
              <a:defRPr sz="1600" b="1"/>
            </a:lvl8pPr>
            <a:lvl9pPr marL="3652859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2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8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607" indent="0">
              <a:buNone/>
              <a:defRPr sz="2000" b="1"/>
            </a:lvl2pPr>
            <a:lvl3pPr marL="913214" indent="0">
              <a:buNone/>
              <a:defRPr sz="1800" b="1"/>
            </a:lvl3pPr>
            <a:lvl4pPr marL="1369822" indent="0">
              <a:buNone/>
              <a:defRPr sz="1600" b="1"/>
            </a:lvl4pPr>
            <a:lvl5pPr marL="1826428" indent="0">
              <a:buNone/>
              <a:defRPr sz="1600" b="1"/>
            </a:lvl5pPr>
            <a:lvl6pPr marL="2283034" indent="0">
              <a:buNone/>
              <a:defRPr sz="1600" b="1"/>
            </a:lvl6pPr>
            <a:lvl7pPr marL="2739643" indent="0">
              <a:buNone/>
              <a:defRPr sz="1600" b="1"/>
            </a:lvl7pPr>
            <a:lvl8pPr marL="3196250" indent="0">
              <a:buNone/>
              <a:defRPr sz="1600" b="1"/>
            </a:lvl8pPr>
            <a:lvl9pPr marL="3652859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88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6051512-973F-4780-895E-29B1B65D9F34}" type="datetime1">
              <a:rPr lang="en-US" altLang="zh-TW" smtClean="0">
                <a:solidFill>
                  <a:prstClr val="white"/>
                </a:solidFill>
              </a:rPr>
              <a:pPr algn="r"/>
              <a:t>6/18/2026</a:t>
            </a:fld>
            <a:endParaRPr lang="zh-TW" altLang="en-US" sz="1400">
              <a:solidFill>
                <a:srgbClr val="FFFFFF"/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EAB534A1-6402-488B-A652-E469620D7916}" type="slidenum">
              <a:rPr lang="en-US" altLang="zh-TW" sz="1600" smtClean="0">
                <a:solidFill>
                  <a:srgbClr val="33BD56">
                    <a:shade val="75000"/>
                  </a:srgbClr>
                </a:solidFill>
              </a:rPr>
              <a:pPr algn="ctr"/>
              <a:t>‹#›</a:t>
            </a:fld>
            <a:endParaRPr lang="zh-TW" altLang="en-US" sz="1600">
              <a:solidFill>
                <a:srgbClr val="33BD56">
                  <a:shade val="75000"/>
                </a:srgbClr>
              </a:solidFill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7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0892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08DCE-233E-49F9-A534-ED99266BAB70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0D2A-EA4E-4A37-A9DF-772D0EA46EC5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7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67613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6245-9154-4282-8727-727393EECB43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0D2A-EA4E-4A37-A9DF-772D0EA46EC5}" type="slidenum">
              <a:rPr lang="en-US" altLang="zh-TW" smtClean="0">
                <a:solidFill>
                  <a:srgbClr val="FFFFFF"/>
                </a:solidFill>
              </a:rPr>
              <a:pPr/>
              <a:t>‹#›</a:t>
            </a:fld>
            <a:endParaRPr lang="zh-TW" altLang="en-US">
              <a:solidFill>
                <a:srgbClr val="FFFFFF"/>
              </a:solidFill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7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4806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" y="0"/>
            <a:ext cx="8976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4907" y="5357826"/>
            <a:ext cx="10968300" cy="768028"/>
          </a:xfrm>
        </p:spPr>
        <p:txBody>
          <a:bodyPr anchor="ctr"/>
          <a:lstStyle>
            <a:lvl1pPr algn="ctr">
              <a:defRPr lang="zh-CN" altLang="en-US" sz="3600" b="0" kern="1200" spc="50" dirty="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3843" y="428605"/>
            <a:ext cx="6815667" cy="48577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572125" y="1357298"/>
            <a:ext cx="4011084" cy="3929090"/>
          </a:xfrm>
        </p:spPr>
        <p:txBody>
          <a:bodyPr/>
          <a:lstStyle>
            <a:lvl1pPr marL="0" indent="0">
              <a:buNone/>
              <a:defRPr sz="1400"/>
            </a:lvl1pPr>
            <a:lvl2pPr marL="456607" indent="0">
              <a:buNone/>
              <a:defRPr sz="1200"/>
            </a:lvl2pPr>
            <a:lvl3pPr marL="913214" indent="0">
              <a:buNone/>
              <a:defRPr sz="1000"/>
            </a:lvl3pPr>
            <a:lvl4pPr marL="1369822" indent="0">
              <a:buNone/>
              <a:defRPr sz="900"/>
            </a:lvl4pPr>
            <a:lvl5pPr marL="1826428" indent="0">
              <a:buNone/>
              <a:defRPr sz="900"/>
            </a:lvl5pPr>
            <a:lvl6pPr marL="2283034" indent="0">
              <a:buNone/>
              <a:defRPr sz="900"/>
            </a:lvl6pPr>
            <a:lvl7pPr marL="2739643" indent="0">
              <a:buNone/>
              <a:defRPr sz="900"/>
            </a:lvl7pPr>
            <a:lvl8pPr marL="3196250" indent="0">
              <a:buNone/>
              <a:defRPr sz="900"/>
            </a:lvl8pPr>
            <a:lvl9pPr marL="3652859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29E51-67EE-4875-B724-C967C8F85565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80D2A-EA4E-4A37-A9DF-772D0EA46EC5}" type="slidenum">
              <a:rPr lang="en-US" altLang="zh-TW" smtClean="0">
                <a:solidFill>
                  <a:srgbClr val="33BD56">
                    <a:shade val="75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33BD56">
                  <a:shade val="75000"/>
                </a:srgbClr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7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35797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7064" y="214290"/>
            <a:ext cx="9931469" cy="781052"/>
          </a:xfrm>
        </p:spPr>
        <p:txBody>
          <a:bodyPr anchor="ctr"/>
          <a:lstStyle>
            <a:lvl1pPr algn="ctr" rtl="0">
              <a:spcBef>
                <a:spcPct val="0"/>
              </a:spcBef>
              <a:buNone/>
              <a:defRPr sz="3600" b="0" kern="1200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908020" y="1000108"/>
            <a:ext cx="9936480" cy="5214974"/>
          </a:xfrm>
          <a:prstGeom prst="snip2DiagRect">
            <a:avLst>
              <a:gd name="adj1" fmla="val 0"/>
              <a:gd name="adj2" fmla="val 1794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200"/>
            </a:lvl1pPr>
            <a:lvl2pPr marL="456607" indent="0">
              <a:buNone/>
              <a:defRPr sz="2800"/>
            </a:lvl2pPr>
            <a:lvl3pPr marL="913214" indent="0">
              <a:buNone/>
              <a:defRPr sz="2400"/>
            </a:lvl3pPr>
            <a:lvl4pPr marL="1369822" indent="0">
              <a:buNone/>
              <a:defRPr sz="2000"/>
            </a:lvl4pPr>
            <a:lvl5pPr marL="1826428" indent="0">
              <a:buNone/>
              <a:defRPr sz="2000"/>
            </a:lvl5pPr>
            <a:lvl6pPr marL="2283034" indent="0">
              <a:buNone/>
              <a:defRPr sz="2000"/>
            </a:lvl6pPr>
            <a:lvl7pPr marL="2739643" indent="0">
              <a:buNone/>
              <a:defRPr sz="2000"/>
            </a:lvl7pPr>
            <a:lvl8pPr marL="3196250" indent="0">
              <a:buNone/>
              <a:defRPr sz="2000"/>
            </a:lvl8pPr>
            <a:lvl9pPr marL="3652859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04015" y="6243649"/>
            <a:ext cx="4240500" cy="614367"/>
          </a:xfrm>
        </p:spPr>
        <p:txBody>
          <a:bodyPr anchor="t"/>
          <a:lstStyle>
            <a:lvl1pPr marL="0" indent="0" algn="r">
              <a:buNone/>
              <a:defRPr sz="1400"/>
            </a:lvl1pPr>
            <a:lvl2pPr marL="456607" indent="0" algn="r">
              <a:buNone/>
              <a:defRPr sz="1200"/>
            </a:lvl2pPr>
            <a:lvl3pPr marL="913214" indent="0" algn="r">
              <a:buNone/>
              <a:defRPr sz="1000"/>
            </a:lvl3pPr>
            <a:lvl4pPr marL="1369822" indent="0" algn="r">
              <a:buNone/>
              <a:defRPr sz="900"/>
            </a:lvl4pPr>
            <a:lvl5pPr marL="1826428" indent="0" algn="r">
              <a:buNone/>
              <a:defRPr sz="900"/>
            </a:lvl5pPr>
            <a:lvl6pPr marL="2283034" indent="0">
              <a:buNone/>
              <a:defRPr sz="900"/>
            </a:lvl6pPr>
            <a:lvl7pPr marL="2739643" indent="0">
              <a:buNone/>
              <a:defRPr sz="900"/>
            </a:lvl7pPr>
            <a:lvl8pPr marL="3196250" indent="0">
              <a:buNone/>
              <a:defRPr sz="900"/>
            </a:lvl8pPr>
            <a:lvl9pPr marL="3652859" indent="0">
              <a:buNone/>
              <a:defRPr sz="900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12800" y="6492894"/>
            <a:ext cx="2235179" cy="365125"/>
          </a:xfrm>
        </p:spPr>
        <p:txBody>
          <a:bodyPr/>
          <a:lstStyle/>
          <a:p>
            <a:fld id="{57A2979D-8BCB-49ED-A6DE-E2CAE8FE00A1}" type="datetime1">
              <a:rPr lang="en-US" altLang="zh-TW" smtClean="0">
                <a:solidFill>
                  <a:prstClr val="white"/>
                </a:solidFill>
              </a:rPr>
              <a:pPr/>
              <a:t>6/18/2026</a:t>
            </a:fld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47979" y="6492892"/>
            <a:ext cx="3524275" cy="365125"/>
          </a:xfrm>
        </p:spPr>
        <p:txBody>
          <a:bodyPr/>
          <a:lstStyle/>
          <a:p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910764" y="5347005"/>
            <a:ext cx="1161600" cy="871200"/>
          </a:xfrm>
          <a:prstGeom prst="rtTriangl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fld id="{E8C80D2A-EA4E-4A37-A9DF-772D0EA46EC5}" type="slidenum">
              <a:rPr lang="en-US" altLang="zh-TW" smtClean="0">
                <a:solidFill>
                  <a:prstClr val="white"/>
                </a:solidFill>
              </a:rPr>
              <a:pPr/>
              <a:t>‹#›</a:t>
            </a:fld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7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86031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1500192"/>
            <a:ext cx="10972800" cy="4714907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6051512-973F-4780-895E-29B1B65D9F34}" type="datetime1">
              <a:rPr lang="en-US" altLang="zh-TW" smtClean="0">
                <a:solidFill>
                  <a:prstClr val="white"/>
                </a:solidFill>
              </a:rPr>
              <a:pPr algn="r"/>
              <a:t>6/18/2026</a:t>
            </a:fld>
            <a:endParaRPr lang="zh-TW" altLang="en-US" sz="1400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EAB534A1-6402-488B-A652-E469620D7916}" type="slidenum">
              <a:rPr lang="en-US" altLang="zh-TW" sz="1600" smtClean="0">
                <a:solidFill>
                  <a:srgbClr val="33BD56">
                    <a:shade val="75000"/>
                  </a:srgbClr>
                </a:solidFill>
              </a:rPr>
              <a:pPr algn="ctr"/>
              <a:t>‹#›</a:t>
            </a:fld>
            <a:endParaRPr lang="zh-TW" altLang="en-US" sz="1600">
              <a:solidFill>
                <a:srgbClr val="33BD56">
                  <a:shade val="75000"/>
                </a:srgbClr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7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414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/>
              <a:t>按一下圖示以新增圖片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0EADA1-7C40-4280-9569-A39645720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20809-2803-463A-B670-BCC418E00C8A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75C0E8-623D-4268-9EF0-64839B6BE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707BAB4-931C-4593-B991-92899A29E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88BAD-7C55-433F-A555-62D76A3A87B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3088826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" y="0"/>
            <a:ext cx="892800" cy="6858000"/>
          </a:xfrm>
          <a:prstGeom prst="rect">
            <a:avLst/>
          </a:prstGeom>
          <a:blipFill>
            <a:blip r:embed="rId2" cstate="email">
              <a:alphaModFix am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22" tIns="45661" rIns="91322" bIns="45661"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zh-CN" altLang="en-US">
              <a:solidFill>
                <a:prstClr val="white"/>
              </a:solidFill>
            </a:endParaRPr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715525" y="274638"/>
            <a:ext cx="1866875" cy="5940444"/>
          </a:xfrm>
        </p:spPr>
        <p:txBody>
          <a:bodyPr vert="eaVert"/>
          <a:lstStyle>
            <a:lvl1pPr algn="ctr">
              <a:defRPr>
                <a:effectLst>
                  <a:outerShdw dist="50800" dir="18900000" algn="tl" rotWithShape="0">
                    <a:srgbClr val="000000">
                      <a:alpha val="75000"/>
                    </a:srgbClr>
                  </a:outerShdw>
                </a:effectLst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9010675" cy="594044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6051512-973F-4780-895E-29B1B65D9F34}" type="datetime1">
              <a:rPr lang="en-US" altLang="zh-TW" smtClean="0">
                <a:solidFill>
                  <a:prstClr val="white"/>
                </a:solidFill>
              </a:rPr>
              <a:pPr algn="r"/>
              <a:t>6/18/2026</a:t>
            </a:fld>
            <a:endParaRPr lang="zh-TW" altLang="en-US" sz="1400">
              <a:solidFill>
                <a:srgbClr val="FFFFFF"/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EAB534A1-6402-488B-A652-E469620D7916}" type="slidenum">
              <a:rPr lang="en-US" altLang="zh-TW" sz="1600" smtClean="0">
                <a:solidFill>
                  <a:srgbClr val="33BD56">
                    <a:shade val="75000"/>
                  </a:srgbClr>
                </a:solidFill>
              </a:rPr>
              <a:pPr algn="ctr"/>
              <a:t>‹#›</a:t>
            </a:fld>
            <a:endParaRPr lang="zh-TW" altLang="en-US" sz="1600">
              <a:solidFill>
                <a:srgbClr val="33BD56">
                  <a:shade val="75000"/>
                </a:srgbClr>
              </a:solidFill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email">
            <a:duotone>
              <a:schemeClr val="bg2"/>
              <a:srgbClr val="FFF1C1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7897" y="3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024966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9F936-24D8-4568-894A-8E0C1C9378BA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971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2CCC1-393F-40AB-820A-929276F2FDDC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1213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073E8-41AF-49B4-918E-64D12F1D53BB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5965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2DC95-E653-4C3C-A249-9F537CCE2818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82618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F77A6-4730-4244-B54E-ADF4AFE4915E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99527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063C5-EA8A-4373-B85A-3C2B7D317D9B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89332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D39A1-5212-46F7-B07C-8A0F5A0111C5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4990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4F85C-4055-46BD-A099-66CBC74EC842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6861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53110-98B5-40FF-BD1D-A09D7D5047F3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38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2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2"/>
              </a:buBlip>
              <a:defRPr/>
            </a:lvl5pPr>
            <a:lvl6pPr>
              <a:buFontTx/>
              <a:buBlip>
                <a:blip r:embed="rId3"/>
              </a:buBlip>
              <a:defRPr/>
            </a:lvl6pPr>
            <a:lvl7pPr>
              <a:buFontTx/>
              <a:buBlip>
                <a:blip r:embed="rId2"/>
              </a:buBlip>
              <a:defRPr/>
            </a:lvl7pPr>
            <a:lvl8pPr>
              <a:buFontTx/>
              <a:buBlip>
                <a:blip r:embed="rId3"/>
              </a:buBlip>
              <a:defRPr/>
            </a:lvl8pPr>
            <a:lvl9pPr>
              <a:buFontTx/>
              <a:buBlip>
                <a:blip r:embed="rId2"/>
              </a:buBlip>
              <a:defRPr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E83C9-D84E-4F11-941D-AA8923B2E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E8B28-4A2D-4B33-A32C-769F976D62F8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5A080-4BAC-4D61-A9BE-C6E75303F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263EBB-4A18-4B5C-B887-5AD646981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04485-E815-4268-ACA8-A47747B61F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7000033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0FEA3-968D-49B8-9388-B0C2573D53A8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66525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889A7-B72C-4CBD-BC61-DC94BDED97BD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6978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標題及圖表或組織圖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SmartArt 版面配置區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1D267-5BEB-4CE2-B649-62A5FA1F918A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6764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7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3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72077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3426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1pPr>
            <a:lvl2pPr marL="30477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53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91430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21907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52384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82861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13338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43815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12449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8053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70" indent="0">
              <a:buNone/>
              <a:defRPr sz="1300" b="1"/>
            </a:lvl2pPr>
            <a:lvl3pPr marL="609539" indent="0">
              <a:buNone/>
              <a:defRPr sz="1200" b="1"/>
            </a:lvl3pPr>
            <a:lvl4pPr marL="914309" indent="0">
              <a:buNone/>
              <a:defRPr sz="1100" b="1"/>
            </a:lvl4pPr>
            <a:lvl5pPr marL="1219078" indent="0">
              <a:buNone/>
              <a:defRPr sz="1100" b="1"/>
            </a:lvl5pPr>
            <a:lvl6pPr marL="1523848" indent="0">
              <a:buNone/>
              <a:defRPr sz="1100" b="1"/>
            </a:lvl6pPr>
            <a:lvl7pPr marL="1828617" indent="0">
              <a:buNone/>
              <a:defRPr sz="1100" b="1"/>
            </a:lvl7pPr>
            <a:lvl8pPr marL="2133387" indent="0">
              <a:buNone/>
              <a:defRPr sz="1100" b="1"/>
            </a:lvl8pPr>
            <a:lvl9pPr marL="2438156" indent="0">
              <a:buNone/>
              <a:defRPr sz="1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70" indent="0">
              <a:buNone/>
              <a:defRPr sz="1300" b="1"/>
            </a:lvl2pPr>
            <a:lvl3pPr marL="609539" indent="0">
              <a:buNone/>
              <a:defRPr sz="1200" b="1"/>
            </a:lvl3pPr>
            <a:lvl4pPr marL="914309" indent="0">
              <a:buNone/>
              <a:defRPr sz="1100" b="1"/>
            </a:lvl4pPr>
            <a:lvl5pPr marL="1219078" indent="0">
              <a:buNone/>
              <a:defRPr sz="1100" b="1"/>
            </a:lvl5pPr>
            <a:lvl6pPr marL="1523848" indent="0">
              <a:buNone/>
              <a:defRPr sz="1100" b="1"/>
            </a:lvl6pPr>
            <a:lvl7pPr marL="1828617" indent="0">
              <a:buNone/>
              <a:defRPr sz="1100" b="1"/>
            </a:lvl7pPr>
            <a:lvl8pPr marL="2133387" indent="0">
              <a:buNone/>
              <a:defRPr sz="1100" b="1"/>
            </a:lvl8pPr>
            <a:lvl9pPr marL="2438156" indent="0">
              <a:buNone/>
              <a:defRPr sz="1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92419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90796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43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5" Type="http://schemas.openxmlformats.org/officeDocument/2006/relationships/image" Target="../media/image20.jpeg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28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13" Type="http://schemas.openxmlformats.org/officeDocument/2006/relationships/slideLayout" Target="../slideLayouts/slideLayout141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12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3.xml"/><Relationship Id="rId15" Type="http://schemas.openxmlformats.org/officeDocument/2006/relationships/image" Target="../media/image28.jpeg"/><Relationship Id="rId10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2.xml"/><Relationship Id="rId9" Type="http://schemas.openxmlformats.org/officeDocument/2006/relationships/slideLayout" Target="../slideLayouts/slideLayout137.xml"/><Relationship Id="rId1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5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18.jpeg"/><Relationship Id="rId4" Type="http://schemas.openxmlformats.org/officeDocument/2006/relationships/slideLayout" Target="../slideLayouts/slideLayout42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20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image" Target="../media/image2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5D8B33-6374-4335-B598-FC37CD28C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258E1EB-93EA-4C55-8033-6C9D97535D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E6DB3D-A99E-4491-9613-0F2E442B07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C3226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870C6A0-CEDA-4514-8C3B-62FBAB77A5E3}" type="datetime1">
              <a:rPr lang="en-US" altLang="zh-TW"/>
              <a:pPr>
                <a:defRPr/>
              </a:pPr>
              <a:t>6/18/2026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62F69-515B-47F4-AD9F-E8EBD0140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C3226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E375E-56B0-408F-8956-DA469EAB8E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0C3226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A5028C80-0B9D-4033-9F59-A8C5710FBEC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86" r:id="rId1"/>
    <p:sldLayoutId id="2147487387" r:id="rId2"/>
    <p:sldLayoutId id="2147487388" r:id="rId3"/>
    <p:sldLayoutId id="2147487389" r:id="rId4"/>
    <p:sldLayoutId id="2147487390" r:id="rId5"/>
    <p:sldLayoutId id="2147487391" r:id="rId6"/>
    <p:sldLayoutId id="2147487392" r:id="rId7"/>
    <p:sldLayoutId id="2147487393" r:id="rId8"/>
    <p:sldLayoutId id="2147487394" r:id="rId9"/>
    <p:sldLayoutId id="2147487395" r:id="rId10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9050">
            <a:solidFill>
              <a:schemeClr val="bg1"/>
            </a:solidFill>
          </a:ln>
          <a:solidFill>
            <a:srgbClr val="00133A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133A"/>
          </a:solidFill>
          <a:latin typeface="Verdana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3200" kern="1200">
          <a:solidFill>
            <a:srgbClr val="10403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800" kern="1200">
          <a:solidFill>
            <a:srgbClr val="10403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2400" kern="1200">
          <a:solidFill>
            <a:srgbClr val="10403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 kern="1200">
          <a:solidFill>
            <a:srgbClr val="10403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3"/>
        </a:buBlip>
        <a:defRPr sz="2000" kern="1200">
          <a:solidFill>
            <a:srgbClr val="10403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rgbClr val="10403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1800" kern="1200">
          <a:solidFill>
            <a:srgbClr val="10403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600" kern="1200">
          <a:solidFill>
            <a:srgbClr val="10403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3"/>
        </a:buBlip>
        <a:defRPr sz="1600" kern="1200">
          <a:solidFill>
            <a:srgbClr val="10403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5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60954" tIns="30477" rIns="60954" bIns="3047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60954" tIns="30477" rIns="60954" bIns="3047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60954" tIns="30477" rIns="60954" bIns="30477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39" eaLnBrk="1" fontAlgn="auto" hangingPunct="1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kumimoji="0"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09539" eaLnBrk="1" fontAlgn="auto" hangingPunct="1">
                <a:spcBef>
                  <a:spcPts val="0"/>
                </a:spcBef>
                <a:spcAft>
                  <a:spcPts val="0"/>
                </a:spcAft>
              </a:pPr>
              <a:t>6/18/2026</a:t>
            </a:fld>
            <a:endParaRPr kumimoji="0"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60954" tIns="30477" rIns="60954" bIns="30477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39" eaLnBrk="1" fontAlgn="auto" hangingPunct="1">
              <a:spcBef>
                <a:spcPts val="0"/>
              </a:spcBef>
              <a:spcAft>
                <a:spcPts val="0"/>
              </a:spcAft>
            </a:pPr>
            <a:endParaRPr kumimoji="0"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60954" tIns="30477" rIns="60954" bIns="3047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39" eaLnBrk="1" fontAlgn="auto" hangingPunct="1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kumimoji="0" 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defTabSz="609539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en-US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57148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54" r:id="rId1"/>
    <p:sldLayoutId id="2147487555" r:id="rId2"/>
    <p:sldLayoutId id="2147487556" r:id="rId3"/>
    <p:sldLayoutId id="2147487557" r:id="rId4"/>
    <p:sldLayoutId id="2147487558" r:id="rId5"/>
    <p:sldLayoutId id="2147487559" r:id="rId6"/>
    <p:sldLayoutId id="2147487560" r:id="rId7"/>
    <p:sldLayoutId id="2147487561" r:id="rId8"/>
    <p:sldLayoutId id="2147487562" r:id="rId9"/>
    <p:sldLayoutId id="2147487563" r:id="rId10"/>
    <p:sldLayoutId id="2147487564" r:id="rId11"/>
  </p:sldLayoutIdLst>
  <p:txStyles>
    <p:titleStyle>
      <a:lvl1pPr algn="ctr" defTabSz="609539" rtl="0" eaLnBrk="1" latinLnBrk="0" hangingPunct="1">
        <a:spcBef>
          <a:spcPct val="0"/>
        </a:spcBef>
        <a:buNone/>
        <a:defRPr sz="2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60953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5250" indent="-190481" algn="l" defTabSz="609539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24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693" indent="-152385" algn="l" defTabSz="609539" rtl="0" eaLnBrk="1" latinLnBrk="0" hangingPunct="1">
        <a:spcBef>
          <a:spcPct val="20000"/>
        </a:spcBef>
        <a:buFont typeface="Arial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3" indent="-152385" algn="l" defTabSz="609539" rtl="0" eaLnBrk="1" latinLnBrk="0" hangingPunct="1">
        <a:spcBef>
          <a:spcPct val="20000"/>
        </a:spcBef>
        <a:buFont typeface="Arial" pitchFamily="34" charset="0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232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002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771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541" indent="-152385" algn="l" defTabSz="609539" rtl="0" eaLnBrk="1" latinLnBrk="0" hangingPunct="1">
        <a:spcBef>
          <a:spcPct val="20000"/>
        </a:spcBef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770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53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309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07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3848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61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387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156" algn="l" defTabSz="609539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chemeClr val="bg1"/>
            </a:gs>
            <a:gs pos="0">
              <a:schemeClr val="accent5">
                <a:lumMod val="5000"/>
                <a:lumOff val="9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91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21" y="365129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  <a:endParaRPr lang="en-US" altLang="zh-TW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21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altLang="zh-T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21" y="63566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eaLnBrk="1" hangingPunct="1">
              <a:defRPr/>
            </a:pPr>
            <a:fld id="{B7973B55-118A-4752-8363-6986B546261E}" type="datetime1">
              <a:rPr lang="zh-TW" alt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2026/6/18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62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eaLnBrk="1" hangingPunct="1">
              <a:defRPr/>
            </a:pPr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3288" y="635662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eaLnBrk="1" hangingPunct="1">
              <a:defRPr/>
            </a:pPr>
            <a:fld id="{F457409B-0CB6-48D1-B5C6-7E388827EB74}" type="slidenum">
              <a:rPr lang="zh-TW" altLang="en-US">
                <a:solidFill>
                  <a:prstClr val="black">
                    <a:tint val="75000"/>
                  </a:prstClr>
                </a:solidFill>
              </a:rPr>
              <a:pPr eaLnBrk="1" hangingPunct="1">
                <a:defRPr/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09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66" r:id="rId1"/>
    <p:sldLayoutId id="2147487567" r:id="rId2"/>
    <p:sldLayoutId id="2147487568" r:id="rId3"/>
    <p:sldLayoutId id="2147487569" r:id="rId4"/>
    <p:sldLayoutId id="2147487570" r:id="rId5"/>
    <p:sldLayoutId id="2147487571" r:id="rId6"/>
    <p:sldLayoutId id="2147487572" r:id="rId7"/>
    <p:sldLayoutId id="2147487573" r:id="rId8"/>
    <p:sldLayoutId id="2147487574" r:id="rId9"/>
    <p:sldLayoutId id="2147487575" r:id="rId10"/>
    <p:sldLayoutId id="2147487576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新細明體" pitchFamily="18" charset="-12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新細明體" pitchFamily="18" charset="-12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新細明體" pitchFamily="18" charset="-12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新細明體" pitchFamily="18" charset="-12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新細明體" pitchFamily="18" charset="-12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新細明體" pitchFamily="18" charset="-12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新細明體" pitchFamily="18" charset="-12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新細明體" pitchFamily="18" charset="-12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118" y="0"/>
            <a:ext cx="121877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EA2B5C98-BED2-4FF0-AFC1-EEF688675CD8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9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26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78" r:id="rId1"/>
    <p:sldLayoutId id="2147487579" r:id="rId2"/>
    <p:sldLayoutId id="2147487580" r:id="rId3"/>
    <p:sldLayoutId id="2147487581" r:id="rId4"/>
    <p:sldLayoutId id="2147487582" r:id="rId5"/>
    <p:sldLayoutId id="2147487583" r:id="rId6"/>
    <p:sldLayoutId id="2147487584" r:id="rId7"/>
    <p:sldLayoutId id="2147487585" r:id="rId8"/>
    <p:sldLayoutId id="2147487586" r:id="rId9"/>
    <p:sldLayoutId id="2147487587" r:id="rId10"/>
    <p:sldLayoutId id="2147487588" r:id="rId11"/>
    <p:sldLayoutId id="2147487589" r:id="rId12"/>
    <p:sldLayoutId id="2147487590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6EF3818-E4D4-4953-912F-B01004B0A9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8DA8515-9227-4193-BAE2-D4F0FB561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4FED5A6-8F59-4D4E-A785-9B54A346397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solidFill>
                  <a:srgbClr val="1E2128"/>
                </a:solidFill>
                <a:latin typeface="Arial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04897A0-01A8-4B98-8C82-D98F7CC5DAF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solidFill>
                  <a:srgbClr val="1E2128"/>
                </a:solidFill>
                <a:latin typeface="Arial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B82297A-D68D-4E2D-8D86-8D056765AE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solidFill>
                  <a:srgbClr val="1E2128"/>
                </a:solidFill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587B379E-840A-4251-B653-CCF702E0A3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4804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9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版面配置區 1">
            <a:extLst>
              <a:ext uri="{FF2B5EF4-FFF2-40B4-BE49-F238E27FC236}">
                <a16:creationId xmlns:a16="http://schemas.microsoft.com/office/drawing/2014/main" id="{FD7860EB-2FA9-4FDB-B322-267B0E6A8DD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1" name="文字版面配置區 2">
            <a:extLst>
              <a:ext uri="{FF2B5EF4-FFF2-40B4-BE49-F238E27FC236}">
                <a16:creationId xmlns:a16="http://schemas.microsoft.com/office/drawing/2014/main" id="{219A3CE2-58C9-45E7-B603-967311AB31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B4DB9CD-12E1-456F-A5F1-3DC84416D1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CA7ECB-C324-473B-9D9D-1CC6A08C4275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79A074-BFC4-46AF-BE67-0624E947EF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71E02EB-68F4-42FA-9BAB-3BF26203D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A391586-93C1-428B-AAA0-3E00ECA072A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702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94" r:id="rId1"/>
    <p:sldLayoutId id="2147487595" r:id="rId2"/>
    <p:sldLayoutId id="2147487596" r:id="rId3"/>
    <p:sldLayoutId id="2147487597" r:id="rId4"/>
    <p:sldLayoutId id="2147487598" r:id="rId5"/>
    <p:sldLayoutId id="2147487599" r:id="rId6"/>
    <p:sldLayoutId id="2147487600" r:id="rId7"/>
    <p:sldLayoutId id="2147487601" r:id="rId8"/>
    <p:sldLayoutId id="2147487602" r:id="rId9"/>
    <p:sldLayoutId id="2147487603" r:id="rId10"/>
    <p:sldLayoutId id="2147487604" r:id="rId11"/>
    <p:sldLayoutId id="2147487605" r:id="rId12"/>
    <p:sldLayoutId id="214748760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版面配置區 1">
            <a:extLst>
              <a:ext uri="{FF2B5EF4-FFF2-40B4-BE49-F238E27FC236}">
                <a16:creationId xmlns:a16="http://schemas.microsoft.com/office/drawing/2014/main" id="{862881C1-DD3B-4CEF-93A3-9C93C792D1A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075" name="文字版面配置區 2">
            <a:extLst>
              <a:ext uri="{FF2B5EF4-FFF2-40B4-BE49-F238E27FC236}">
                <a16:creationId xmlns:a16="http://schemas.microsoft.com/office/drawing/2014/main" id="{04D68F90-839A-416E-BF7F-36221B639C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EFB1411-5831-44B3-8E56-4DD42A1455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CA7ECB-C324-473B-9D9D-1CC6A08C4275}" type="datetimeFigureOut">
              <a:rPr lang="zh-TW" altLang="en-US"/>
              <a:pPr>
                <a:defRPr/>
              </a:pPr>
              <a:t>2026/6/18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B053445-C7CD-4C29-8862-9257DF3088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E899F40-EBAC-4B81-8C17-AA797EB47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C877EF8-5FF0-450B-9F38-A3D91ED84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09" r:id="rId1"/>
    <p:sldLayoutId id="2147487410" r:id="rId2"/>
    <p:sldLayoutId id="2147487411" r:id="rId3"/>
    <p:sldLayoutId id="2147487412" r:id="rId4"/>
    <p:sldLayoutId id="2147487413" r:id="rId5"/>
    <p:sldLayoutId id="2147487414" r:id="rId6"/>
    <p:sldLayoutId id="2147487415" r:id="rId7"/>
    <p:sldLayoutId id="2147487416" r:id="rId8"/>
    <p:sldLayoutId id="2147487417" r:id="rId9"/>
    <p:sldLayoutId id="2147487418" r:id="rId10"/>
    <p:sldLayoutId id="2147487419" r:id="rId11"/>
    <p:sldLayoutId id="2147487420" r:id="rId12"/>
    <p:sldLayoutId id="2147487421" r:id="rId13"/>
    <p:sldLayoutId id="214748742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06EF3818-E4D4-4953-912F-B01004B0A9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8DA8515-9227-4193-BAE2-D4F0FB561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4FED5A6-8F59-4D4E-A785-9B54A346397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solidFill>
                  <a:srgbClr val="1E2128"/>
                </a:solidFill>
                <a:latin typeface="Arial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04897A0-01A8-4B98-8C82-D98F7CC5DAF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solidFill>
                  <a:srgbClr val="1E2128"/>
                </a:solidFill>
                <a:latin typeface="Arial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B82297A-D68D-4E2D-8D86-8D056765AE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>
                <a:solidFill>
                  <a:srgbClr val="1E2128"/>
                </a:solidFill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587B379E-840A-4251-B653-CCF702E0A3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2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CBF95B-5E08-479D-BA02-3DE6D3846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3A15394E-A3A5-4D19-8D5C-474C5B2BC4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93C6F-543D-4FE1-BF37-CF96F9478C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Tw Cen MT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53074F12-AA26-4AC8-9962-C36BB8F32554}" type="datetimeFigureOut">
              <a:rPr lang="en-US"/>
              <a:pPr>
                <a:defRPr/>
              </a:pPr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AFA478-F14A-43A6-82DA-DB64DC5C7A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Tw Cen MT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31C69-65CB-4442-B317-4D8A30651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  <a:latin typeface="Tw Cen MT" panose="020B0602020104020603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39058A89-D573-4B72-BDC4-523AABB94C7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24" r:id="rId1"/>
    <p:sldLayoutId id="2147487425" r:id="rId2"/>
    <p:sldLayoutId id="2147487426" r:id="rId3"/>
    <p:sldLayoutId id="2147487427" r:id="rId4"/>
    <p:sldLayoutId id="2147487428" r:id="rId5"/>
    <p:sldLayoutId id="2147487429" r:id="rId6"/>
    <p:sldLayoutId id="2147487430" r:id="rId7"/>
    <p:sldLayoutId id="2147487431" r:id="rId8"/>
    <p:sldLayoutId id="2147487432" r:id="rId9"/>
    <p:sldLayoutId id="2147487433" r:id="rId10"/>
    <p:sldLayoutId id="2147487434" r:id="rId11"/>
    <p:sldLayoutId id="2147487435" r:id="rId12"/>
    <p:sldLayoutId id="214748743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262626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icrosoft New Tai Lue" pitchFamily="34" charset="0"/>
          <a:ea typeface="Microsoft Himalaya" pitchFamily="2" charset="0"/>
          <a:cs typeface="Microsoft New Tai Lue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262626"/>
          </a:solidFill>
          <a:latin typeface="Microsoft New Tai Lue" pitchFamily="34" charset="0"/>
          <a:ea typeface="Microsoft Himalaya" pitchFamily="2" charset="0"/>
          <a:cs typeface="Microsoft New Tai Lu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262626"/>
          </a:solidFill>
          <a:latin typeface="Microsoft New Tai Lue" pitchFamily="34" charset="0"/>
          <a:ea typeface="Microsoft Himalaya" pitchFamily="2" charset="0"/>
          <a:cs typeface="Microsoft New Tai Lu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262626"/>
          </a:solidFill>
          <a:latin typeface="Microsoft New Tai Lue" pitchFamily="34" charset="0"/>
          <a:ea typeface="Microsoft Himalaya" pitchFamily="2" charset="0"/>
          <a:cs typeface="Microsoft New Tai Lu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262626"/>
          </a:solidFill>
          <a:latin typeface="Microsoft New Tai Lue" pitchFamily="34" charset="0"/>
          <a:ea typeface="Microsoft Himalaya" pitchFamily="2" charset="0"/>
          <a:cs typeface="Microsoft New Tai Lue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62626"/>
          </a:solidFill>
          <a:latin typeface="Microsoft New Tai Lue" pitchFamily="34" charset="0"/>
          <a:ea typeface="Microsoft Himalaya" pitchFamily="2" charset="0"/>
          <a:cs typeface="Microsoft New Tai Lue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62626"/>
          </a:solidFill>
          <a:latin typeface="Microsoft New Tai Lue" pitchFamily="34" charset="0"/>
          <a:ea typeface="Microsoft Himalaya" pitchFamily="2" charset="0"/>
          <a:cs typeface="Microsoft New Tai Lue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62626"/>
          </a:solidFill>
          <a:latin typeface="Microsoft New Tai Lue" pitchFamily="34" charset="0"/>
          <a:ea typeface="Microsoft Himalaya" pitchFamily="2" charset="0"/>
          <a:cs typeface="Microsoft New Tai Lue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62626"/>
          </a:solidFill>
          <a:latin typeface="Microsoft New Tai Lue" pitchFamily="34" charset="0"/>
          <a:ea typeface="Microsoft Himalaya" pitchFamily="2" charset="0"/>
          <a:cs typeface="Microsoft New Tai Lu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404040"/>
          </a:solidFill>
          <a:latin typeface="Microsoft New Tai Lue" pitchFamily="34" charset="0"/>
          <a:ea typeface="Microsoft New Tai Lue" pitchFamily="34" charset="0"/>
          <a:cs typeface="Microsoft New Tai Lue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404040"/>
          </a:solidFill>
          <a:latin typeface="Microsoft New Tai Lue" pitchFamily="34" charset="0"/>
          <a:ea typeface="Microsoft New Tai Lue" pitchFamily="34" charset="0"/>
          <a:cs typeface="Microsoft New Tai Lue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404040"/>
          </a:solidFill>
          <a:latin typeface="Microsoft New Tai Lue" pitchFamily="34" charset="0"/>
          <a:ea typeface="Microsoft New Tai Lue" pitchFamily="34" charset="0"/>
          <a:cs typeface="Microsoft New Tai Lue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404040"/>
          </a:solidFill>
          <a:latin typeface="Microsoft New Tai Lue" pitchFamily="34" charset="0"/>
          <a:ea typeface="Microsoft New Tai Lue" pitchFamily="34" charset="0"/>
          <a:cs typeface="Microsoft New Tai Lue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404040"/>
          </a:solidFill>
          <a:latin typeface="Microsoft New Tai Lue" pitchFamily="34" charset="0"/>
          <a:ea typeface="Microsoft New Tai Lue" pitchFamily="34" charset="0"/>
          <a:cs typeface="Microsoft New Tai Lue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占位符 1">
            <a:extLst>
              <a:ext uri="{FF2B5EF4-FFF2-40B4-BE49-F238E27FC236}">
                <a16:creationId xmlns:a16="http://schemas.microsoft.com/office/drawing/2014/main" id="{ACFA6697-6C99-4C1E-AC3D-60DCFF68ABB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6147" name="文本占位符 2">
            <a:extLst>
              <a:ext uri="{FF2B5EF4-FFF2-40B4-BE49-F238E27FC236}">
                <a16:creationId xmlns:a16="http://schemas.microsoft.com/office/drawing/2014/main" id="{ACE71473-244F-4F2C-A238-6BEEC9656B8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7807FD-BFF7-4DD0-A14D-0E9685468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4FE1965-AA16-400D-88D8-4D8B2CA7DE73}" type="datetimeFigureOut">
              <a:rPr lang="zh-CN" altLang="en-US"/>
              <a:pPr>
                <a:defRPr/>
              </a:pPr>
              <a:t>2026/6/18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20C14E6-9E91-4A55-B925-1479926D81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E2D5DA-8621-44F9-811E-72EF5CB2C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solidFill>
                  <a:srgbClr val="898989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D5B201C1-CFAE-4B93-87AB-733F1FCA519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437" r:id="rId1"/>
    <p:sldLayoutId id="2147487438" r:id="rId2"/>
    <p:sldLayoutId id="2147487439" r:id="rId3"/>
    <p:sldLayoutId id="2147487440" r:id="rId4"/>
    <p:sldLayoutId id="2147487441" r:id="rId5"/>
    <p:sldLayoutId id="2147487442" r:id="rId6"/>
    <p:sldLayoutId id="2147487443" r:id="rId7"/>
    <p:sldLayoutId id="2147487444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118" y="0"/>
            <a:ext cx="121877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EA2B5C98-BED2-4FF0-AFC1-EEF688675CD8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45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46" r:id="rId1"/>
    <p:sldLayoutId id="2147487447" r:id="rId2"/>
    <p:sldLayoutId id="2147487448" r:id="rId3"/>
    <p:sldLayoutId id="2147487449" r:id="rId4"/>
    <p:sldLayoutId id="2147487450" r:id="rId5"/>
    <p:sldLayoutId id="2147487451" r:id="rId6"/>
    <p:sldLayoutId id="2147487452" r:id="rId7"/>
    <p:sldLayoutId id="2147487453" r:id="rId8"/>
    <p:sldLayoutId id="2147487454" r:id="rId9"/>
    <p:sldLayoutId id="2147487455" r:id="rId10"/>
    <p:sldLayoutId id="2147487456" r:id="rId11"/>
    <p:sldLayoutId id="2147487457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368000" cy="1143000"/>
          </a:xfrm>
          <a:prstGeom prst="rect">
            <a:avLst/>
          </a:prstGeom>
        </p:spPr>
        <p:txBody>
          <a:bodyPr vert="horz" lIns="91322" tIns="45661" rIns="91322" bIns="45661" rtlCol="0" anchor="ctr">
            <a:normAutofit/>
            <a:scene3d>
              <a:camera prst="orthographicFront"/>
              <a:lightRig rig="soft" dir="t"/>
            </a:scene3d>
            <a:sp3d prstMaterial="matte">
              <a:bevelT w="12700" h="12700"/>
            </a:sp3d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322" tIns="45661" rIns="91322" bIns="45661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72"/>
            <a:ext cx="2844800" cy="365125"/>
          </a:xfrm>
          <a:prstGeom prst="rect">
            <a:avLst/>
          </a:prstGeom>
        </p:spPr>
        <p:txBody>
          <a:bodyPr vert="horz" lIns="273965" tIns="45661" rIns="91322" bIns="45661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A6051512-973F-4780-895E-29B1B65D9F34}" type="datetime1">
              <a:rPr lang="en-US" altLang="zh-TW" smtClean="0">
                <a:solidFill>
                  <a:prstClr val="white"/>
                </a:solidFill>
                <a:latin typeface="Arial Narrow"/>
                <a:ea typeface="文鼎中圓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6/18/2026</a:t>
            </a:fld>
            <a:endParaRPr lang="zh-TW" altLang="en-US" sz="1400">
              <a:solidFill>
                <a:srgbClr val="FFFFFF"/>
              </a:solidFill>
              <a:latin typeface="Arial Narrow"/>
              <a:ea typeface="文鼎中圓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72"/>
            <a:ext cx="3860800" cy="365125"/>
          </a:xfrm>
          <a:prstGeom prst="rect">
            <a:avLst/>
          </a:prstGeom>
        </p:spPr>
        <p:txBody>
          <a:bodyPr vert="horz" lIns="91322" tIns="45661" rIns="91322" bIns="45661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zh-TW" altLang="en-US">
              <a:solidFill>
                <a:srgbClr val="FFFFFF"/>
              </a:solidFill>
              <a:latin typeface="Arial Narrow"/>
              <a:ea typeface="文鼎中圓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72"/>
            <a:ext cx="2844800" cy="365125"/>
          </a:xfrm>
          <a:prstGeom prst="rect">
            <a:avLst/>
          </a:prstGeom>
        </p:spPr>
        <p:txBody>
          <a:bodyPr vert="horz" lIns="45661" tIns="45661" rIns="45661" bIns="45661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EAB534A1-6402-488B-A652-E469620D7916}" type="slidenum">
              <a:rPr lang="en-US" altLang="zh-TW" sz="1600" smtClean="0">
                <a:solidFill>
                  <a:srgbClr val="33BD56">
                    <a:shade val="75000"/>
                  </a:srgbClr>
                </a:solidFill>
                <a:latin typeface="Arial Narrow"/>
                <a:ea typeface="文鼎中圓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TW" altLang="en-US" sz="1600">
              <a:solidFill>
                <a:srgbClr val="33BD56">
                  <a:shade val="75000"/>
                </a:srgbClr>
              </a:solidFill>
              <a:latin typeface="Arial Narrow"/>
              <a:ea typeface="文鼎中圓"/>
            </a:endParaRPr>
          </a:p>
        </p:txBody>
      </p:sp>
    </p:spTree>
    <p:extLst>
      <p:ext uri="{BB962C8B-B14F-4D97-AF65-F5344CB8AC3E}">
        <p14:creationId xmlns:p14="http://schemas.microsoft.com/office/powerpoint/2010/main" val="17075584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7459" r:id="rId1"/>
    <p:sldLayoutId id="2147487460" r:id="rId2"/>
    <p:sldLayoutId id="2147487461" r:id="rId3"/>
    <p:sldLayoutId id="2147487462" r:id="rId4"/>
    <p:sldLayoutId id="2147487463" r:id="rId5"/>
    <p:sldLayoutId id="2147487464" r:id="rId6"/>
    <p:sldLayoutId id="2147487465" r:id="rId7"/>
    <p:sldLayoutId id="2147487466" r:id="rId8"/>
    <p:sldLayoutId id="2147487467" r:id="rId9"/>
    <p:sldLayoutId id="2147487468" r:id="rId10"/>
    <p:sldLayoutId id="2147487469" r:id="rId11"/>
  </p:sldLayoutIdLst>
  <p:txStyles>
    <p:titleStyle>
      <a:lvl1pPr algn="l" rtl="0" eaLnBrk="1" latinLnBrk="0" hangingPunct="1">
        <a:spcBef>
          <a:spcPct val="0"/>
        </a:spcBef>
        <a:buNone/>
        <a:defRPr kumimoji="0" lang="zh-CN" altLang="en-US" sz="4400" b="0" kern="1200" spc="50" dirty="0">
          <a:ln w="12700">
            <a:noFill/>
            <a:prstDash val="solid"/>
          </a:ln>
          <a:solidFill>
            <a:schemeClr val="accent4"/>
          </a:solidFill>
          <a:effectLst>
            <a:outerShdw blurRad="38100" dist="20320" dir="27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452" indent="-342452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988" indent="-285379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18" indent="-228303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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125" indent="-228303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732" indent="-228303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339" indent="-228303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945" indent="-228303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553" indent="-228303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160" indent="-228303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32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8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642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30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96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62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285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368000" cy="1143000"/>
          </a:xfrm>
          <a:prstGeom prst="rect">
            <a:avLst/>
          </a:prstGeom>
        </p:spPr>
        <p:txBody>
          <a:bodyPr vert="horz" lIns="91322" tIns="45661" rIns="91322" bIns="45661" rtlCol="0" anchor="ctr">
            <a:normAutofit/>
            <a:scene3d>
              <a:camera prst="orthographicFront"/>
              <a:lightRig rig="soft" dir="t"/>
            </a:scene3d>
            <a:sp3d prstMaterial="matte">
              <a:bevelT w="12700" h="12700"/>
            </a:sp3d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322" tIns="45661" rIns="91322" bIns="45661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66"/>
            <a:ext cx="2844800" cy="365125"/>
          </a:xfrm>
          <a:prstGeom prst="rect">
            <a:avLst/>
          </a:prstGeom>
        </p:spPr>
        <p:txBody>
          <a:bodyPr vert="horz" lIns="273965" tIns="45661" rIns="91322" bIns="45661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A6051512-973F-4780-895E-29B1B65D9F34}" type="datetime1">
              <a:rPr lang="en-US" altLang="zh-TW" smtClean="0">
                <a:solidFill>
                  <a:prstClr val="white"/>
                </a:solidFill>
                <a:latin typeface="Arial Narrow"/>
                <a:ea typeface="文鼎中圓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6/18/2026</a:t>
            </a:fld>
            <a:endParaRPr lang="zh-TW" altLang="en-US" sz="1400">
              <a:solidFill>
                <a:srgbClr val="FFFFFF"/>
              </a:solidFill>
              <a:latin typeface="Arial Narrow"/>
              <a:ea typeface="文鼎中圓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66"/>
            <a:ext cx="3860800" cy="365125"/>
          </a:xfrm>
          <a:prstGeom prst="rect">
            <a:avLst/>
          </a:prstGeom>
        </p:spPr>
        <p:txBody>
          <a:bodyPr vert="horz" lIns="91322" tIns="45661" rIns="91322" bIns="45661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zh-TW" altLang="en-US">
              <a:solidFill>
                <a:srgbClr val="FFFFFF"/>
              </a:solidFill>
              <a:latin typeface="Arial Narrow"/>
              <a:ea typeface="文鼎中圓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66"/>
            <a:ext cx="2844800" cy="365125"/>
          </a:xfrm>
          <a:prstGeom prst="rect">
            <a:avLst/>
          </a:prstGeom>
        </p:spPr>
        <p:txBody>
          <a:bodyPr vert="horz" lIns="45661" tIns="45661" rIns="45661" bIns="45661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fld id="{EAB534A1-6402-488B-A652-E469620D7916}" type="slidenum">
              <a:rPr lang="en-US" altLang="zh-TW" sz="1600" smtClean="0">
                <a:solidFill>
                  <a:srgbClr val="33BD56">
                    <a:shade val="75000"/>
                  </a:srgbClr>
                </a:solidFill>
                <a:latin typeface="Arial Narrow"/>
                <a:ea typeface="文鼎中圓"/>
              </a:rPr>
              <a:pPr algn="ct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TW" altLang="en-US" sz="1600">
              <a:solidFill>
                <a:srgbClr val="33BD56">
                  <a:shade val="75000"/>
                </a:srgbClr>
              </a:solidFill>
              <a:latin typeface="Arial Narrow"/>
              <a:ea typeface="文鼎中圓"/>
            </a:endParaRPr>
          </a:p>
        </p:txBody>
      </p:sp>
    </p:spTree>
    <p:extLst>
      <p:ext uri="{BB962C8B-B14F-4D97-AF65-F5344CB8AC3E}">
        <p14:creationId xmlns:p14="http://schemas.microsoft.com/office/powerpoint/2010/main" val="18522798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7471" r:id="rId1"/>
    <p:sldLayoutId id="2147487472" r:id="rId2"/>
    <p:sldLayoutId id="2147487473" r:id="rId3"/>
    <p:sldLayoutId id="2147487474" r:id="rId4"/>
    <p:sldLayoutId id="2147487475" r:id="rId5"/>
    <p:sldLayoutId id="2147487476" r:id="rId6"/>
    <p:sldLayoutId id="2147487477" r:id="rId7"/>
    <p:sldLayoutId id="2147487478" r:id="rId8"/>
    <p:sldLayoutId id="2147487479" r:id="rId9"/>
    <p:sldLayoutId id="2147487480" r:id="rId10"/>
    <p:sldLayoutId id="2147487481" r:id="rId11"/>
  </p:sldLayoutIdLst>
  <p:txStyles>
    <p:titleStyle>
      <a:lvl1pPr algn="l" rtl="0" eaLnBrk="1" latinLnBrk="0" hangingPunct="1">
        <a:spcBef>
          <a:spcPct val="0"/>
        </a:spcBef>
        <a:buNone/>
        <a:defRPr kumimoji="0" lang="zh-CN" altLang="en-US" sz="4400" b="0" kern="1200" spc="50" dirty="0">
          <a:ln w="12700">
            <a:noFill/>
            <a:prstDash val="solid"/>
          </a:ln>
          <a:solidFill>
            <a:schemeClr val="accent4"/>
          </a:solidFill>
          <a:effectLst>
            <a:outerShdw blurRad="38100" dist="20320" dir="27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452" indent="-342452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988" indent="-285379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518" indent="-228303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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125" indent="-228303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732" indent="-228303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1339" indent="-228303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945" indent="-228303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553" indent="-228303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1160" indent="-228303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6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32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8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642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30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96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62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285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6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118" y="0"/>
            <a:ext cx="1218776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fld id="{EA2B5C98-BED2-4FF0-AFC1-EEF688675CD8}" type="datetimeFigureOut">
              <a:rPr lang="zh-TW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2026/6/18</a:t>
            </a:fld>
            <a:endParaRPr lang="zh-TW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400" b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1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522" r:id="rId1"/>
    <p:sldLayoutId id="2147487523" r:id="rId2"/>
    <p:sldLayoutId id="2147487524" r:id="rId3"/>
    <p:sldLayoutId id="2147487525" r:id="rId4"/>
    <p:sldLayoutId id="2147487526" r:id="rId5"/>
    <p:sldLayoutId id="2147487527" r:id="rId6"/>
    <p:sldLayoutId id="2147487528" r:id="rId7"/>
    <p:sldLayoutId id="2147487529" r:id="rId8"/>
    <p:sldLayoutId id="2147487530" r:id="rId9"/>
    <p:sldLayoutId id="2147487531" r:id="rId10"/>
    <p:sldLayoutId id="2147487532" r:id="rId11"/>
    <p:sldLayoutId id="214748753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1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43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1.xml"/><Relationship Id="rId1" Type="http://schemas.openxmlformats.org/officeDocument/2006/relationships/tags" Target="../tags/tag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2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Relationship Id="rId9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Relationship Id="rId4" Type="http://schemas.openxmlformats.org/officeDocument/2006/relationships/image" Target="../media/image5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4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4" Type="http://schemas.openxmlformats.org/officeDocument/2006/relationships/image" Target="../media/image63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9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Relationship Id="rId4" Type="http://schemas.openxmlformats.org/officeDocument/2006/relationships/image" Target="../media/image69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4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75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4.xml"/><Relationship Id="rId11" Type="http://schemas.openxmlformats.org/officeDocument/2006/relationships/image" Target="../media/image44.png"/><Relationship Id="rId5" Type="http://schemas.openxmlformats.org/officeDocument/2006/relationships/diagramColors" Target="../diagrams/colors14.xml"/><Relationship Id="rId10" Type="http://schemas.openxmlformats.org/officeDocument/2006/relationships/image" Target="../media/image78.png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7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79.jpe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Relationship Id="rId9" Type="http://schemas.openxmlformats.org/officeDocument/2006/relationships/image" Target="../media/image4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9.xml"/><Relationship Id="rId4" Type="http://schemas.openxmlformats.org/officeDocument/2006/relationships/image" Target="../media/image81.jp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10.xml"/><Relationship Id="rId4" Type="http://schemas.openxmlformats.org/officeDocument/2006/relationships/image" Target="../media/image84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投影片編號版面配置區 3">
            <a:extLst>
              <a:ext uri="{FF2B5EF4-FFF2-40B4-BE49-F238E27FC236}">
                <a16:creationId xmlns:a16="http://schemas.microsoft.com/office/drawing/2014/main" id="{F533FC99-E922-4DAD-B6DD-AC61E9F8388D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49FBED5-221D-4BEA-AD72-30B27995883A}" type="slidenum">
              <a:rPr kumimoji="0" lang="en-US" altLang="zh-TW" sz="1200">
                <a:solidFill>
                  <a:srgbClr val="0C3226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</a:t>
            </a:fld>
            <a:endParaRPr kumimoji="0" lang="en-US" altLang="zh-TW" sz="1200">
              <a:solidFill>
                <a:srgbClr val="0C3226"/>
              </a:solidFill>
            </a:endParaRPr>
          </a:p>
        </p:txBody>
      </p:sp>
      <p:pic>
        <p:nvPicPr>
          <p:cNvPr id="59395" name="Picture 5" descr="圖片1">
            <a:extLst>
              <a:ext uri="{FF2B5EF4-FFF2-40B4-BE49-F238E27FC236}">
                <a16:creationId xmlns:a16="http://schemas.microsoft.com/office/drawing/2014/main" id="{C03B38C0-4C96-43E7-9FF4-4FFA967EA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副標題 2">
            <a:extLst>
              <a:ext uri="{FF2B5EF4-FFF2-40B4-BE49-F238E27FC236}">
                <a16:creationId xmlns:a16="http://schemas.microsoft.com/office/drawing/2014/main" id="{623875AB-39E1-46F3-BAC4-230AF414F863}"/>
              </a:ext>
            </a:extLst>
          </p:cNvPr>
          <p:cNvSpPr>
            <a:spLocks/>
          </p:cNvSpPr>
          <p:nvPr/>
        </p:nvSpPr>
        <p:spPr bwMode="auto">
          <a:xfrm>
            <a:off x="479376" y="1556792"/>
            <a:ext cx="7416280" cy="187220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  <a:defRPr/>
            </a:pPr>
            <a:r>
              <a:rPr kumimoji="0" lang="zh-TW" altLang="en-US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桃園市十二年國民基本教育宣導團</a:t>
            </a:r>
            <a:endParaRPr kumimoji="0" lang="en-US" altLang="zh-TW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hangingPunct="1">
              <a:buFontTx/>
              <a:buNone/>
              <a:defRPr/>
            </a:pPr>
            <a:r>
              <a:rPr kumimoji="0" lang="zh-TW" altLang="en-US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宣講講師：桃園育達高中校長 徐浩峯</a:t>
            </a:r>
          </a:p>
          <a:p>
            <a:pPr eaLnBrk="1" hangingPunct="1">
              <a:buFontTx/>
              <a:buNone/>
              <a:defRPr/>
            </a:pPr>
            <a:r>
              <a:rPr kumimoji="0" lang="zh-TW" altLang="en-US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時    間：</a:t>
            </a:r>
            <a:r>
              <a:rPr kumimoji="0" lang="en-US" altLang="zh-TW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115</a:t>
            </a:r>
            <a:r>
              <a:rPr kumimoji="0" lang="zh-TW" altLang="en-US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kumimoji="0" lang="en-US" altLang="zh-TW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kumimoji="0" lang="zh-TW" altLang="en-US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kumimoji="0" lang="en-US" altLang="zh-TW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kumimoji="0" lang="zh-TW" altLang="en-US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6C75AEA-E060-4961-AC7A-4FB00CE88FC8}"/>
              </a:ext>
            </a:extLst>
          </p:cNvPr>
          <p:cNvSpPr>
            <a:spLocks/>
          </p:cNvSpPr>
          <p:nvPr/>
        </p:nvSpPr>
        <p:spPr bwMode="auto">
          <a:xfrm>
            <a:off x="623392" y="115889"/>
            <a:ext cx="10441160" cy="13684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zh-TW" sz="47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ahoma" panose="020B0604030504040204" pitchFamily="34" charset="0"/>
              </a:rPr>
              <a:t>115</a:t>
            </a:r>
            <a:r>
              <a:rPr kumimoji="0" lang="zh-TW" altLang="en-US" sz="47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ahoma" panose="020B0604030504040204" pitchFamily="34" charset="0"/>
              </a:rPr>
              <a:t>年桃連區適性入學宣導</a:t>
            </a:r>
            <a:r>
              <a:rPr kumimoji="0" lang="en-US" altLang="zh-TW" sz="47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ahoma" panose="020B0604030504040204" pitchFamily="34" charset="0"/>
              </a:rPr>
              <a:t>—</a:t>
            </a:r>
            <a:r>
              <a:rPr kumimoji="0" lang="zh-TW" altLang="en-US" sz="47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ahoma" panose="020B0604030504040204" pitchFamily="34" charset="0"/>
              </a:rPr>
              <a:t>自強國中</a:t>
            </a:r>
            <a:endParaRPr kumimoji="0" lang="en-US" altLang="zh-TW" sz="4700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Tahom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kumimoji="0" lang="zh-TW" altLang="en-US" sz="47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Tahoma" panose="020B0604030504040204" pitchFamily="34" charset="0"/>
              </a:rPr>
              <a:t>選填志願解析</a:t>
            </a:r>
            <a:endParaRPr kumimoji="0" lang="zh-TW" altLang="en-US" sz="55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FECE7-E115-47AB-91E4-01847FC9A854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9CD909C-5767-4EE0-BAF4-6AB62EEE6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b="35073"/>
          <a:stretch/>
        </p:blipFill>
        <p:spPr>
          <a:xfrm>
            <a:off x="-240238" y="1340768"/>
            <a:ext cx="12434917" cy="538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46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FECE7-E115-47AB-91E4-01847FC9A854}" type="slidenum">
              <a:rPr lang="en-US" altLang="zh-TW" smtClean="0"/>
              <a:pPr>
                <a:defRPr/>
              </a:pPr>
              <a:t>11</a:t>
            </a:fld>
            <a:endParaRPr lang="en-US" altLang="zh-TW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9CD909C-5767-4EE0-BAF4-6AB62EEE6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58" r="38744"/>
          <a:stretch/>
        </p:blipFill>
        <p:spPr>
          <a:xfrm>
            <a:off x="-170732" y="1992216"/>
            <a:ext cx="12387412" cy="352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318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FECE7-E115-47AB-91E4-01847FC9A854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77562D6-9DFF-4657-980F-DBE6AFF59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04444"/>
            <a:ext cx="10532031" cy="6753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296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FECE7-E115-47AB-91E4-01847FC9A854}" type="slidenum">
              <a:rPr lang="en-US" altLang="zh-TW" smtClean="0"/>
              <a:pPr>
                <a:defRPr/>
              </a:pPr>
              <a:t>13</a:t>
            </a:fld>
            <a:endParaRPr lang="en-US" altLang="zh-TW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BB08D76-3467-451C-BEEC-0967B2B19C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3" r="401"/>
          <a:stretch/>
        </p:blipFill>
        <p:spPr>
          <a:xfrm>
            <a:off x="1919535" y="-8176"/>
            <a:ext cx="8554425" cy="68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371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FECE7-E115-47AB-91E4-01847FC9A854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6E8C942-AC1C-49AB-8D74-E795A5F8D2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895" y="1300393"/>
            <a:ext cx="10536209" cy="524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93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FECE7-E115-47AB-91E4-01847FC9A854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372380"/>
              </p:ext>
            </p:extLst>
          </p:nvPr>
        </p:nvGraphicFramePr>
        <p:xfrm>
          <a:off x="2351584" y="1988840"/>
          <a:ext cx="7704856" cy="39604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5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1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2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62814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</a:rPr>
                        <a:t>國中教育會考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細明體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</a:rPr>
                        <a:t>115</a:t>
                      </a:r>
                      <a:r>
                        <a:rPr lang="zh-TW" altLang="en-US" sz="2400" u="none" strike="noStrike" dirty="0">
                          <a:effectLst/>
                        </a:rPr>
                        <a:t>年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</a:rPr>
                        <a:t>114</a:t>
                      </a:r>
                      <a:r>
                        <a:rPr lang="zh-TW" altLang="en-US" sz="2400" u="none" strike="noStrike" dirty="0">
                          <a:effectLst/>
                        </a:rPr>
                        <a:t>年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</a:rPr>
                        <a:t>115-114</a:t>
                      </a:r>
                      <a:endParaRPr lang="en-US" altLang="zh-TW" sz="2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5875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</a:rPr>
                        <a:t>全國報考人數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細明體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182868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175247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65875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</a:rPr>
                        <a:t>桃園報考人數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細明體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20030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18474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5875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</a:rPr>
                        <a:t>桃園</a:t>
                      </a:r>
                      <a:r>
                        <a:rPr lang="en-US" altLang="zh-TW" sz="2400" u="none" strike="noStrike" dirty="0">
                          <a:effectLst/>
                        </a:rPr>
                        <a:t>/</a:t>
                      </a:r>
                      <a:r>
                        <a:rPr lang="zh-TW" altLang="en-US" sz="2400" u="none" strike="noStrike" dirty="0">
                          <a:effectLst/>
                        </a:rPr>
                        <a:t>全國</a:t>
                      </a:r>
                      <a:endParaRPr lang="zh-TW" alt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細明體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10.95%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10.54%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20.42%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22680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FECE7-E115-47AB-91E4-01847FC9A854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27E170F-0D2E-4DC9-B388-575EBA09D1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190678"/>
              </p:ext>
            </p:extLst>
          </p:nvPr>
        </p:nvGraphicFramePr>
        <p:xfrm>
          <a:off x="263353" y="-27384"/>
          <a:ext cx="11809313" cy="6833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0055">
                  <a:extLst>
                    <a:ext uri="{9D8B030D-6E8A-4147-A177-3AD203B41FA5}">
                      <a16:colId xmlns:a16="http://schemas.microsoft.com/office/drawing/2014/main" val="294189228"/>
                    </a:ext>
                  </a:extLst>
                </a:gridCol>
                <a:gridCol w="1129177">
                  <a:extLst>
                    <a:ext uri="{9D8B030D-6E8A-4147-A177-3AD203B41FA5}">
                      <a16:colId xmlns:a16="http://schemas.microsoft.com/office/drawing/2014/main" val="2821649852"/>
                    </a:ext>
                  </a:extLst>
                </a:gridCol>
                <a:gridCol w="1129177">
                  <a:extLst>
                    <a:ext uri="{9D8B030D-6E8A-4147-A177-3AD203B41FA5}">
                      <a16:colId xmlns:a16="http://schemas.microsoft.com/office/drawing/2014/main" val="792982365"/>
                    </a:ext>
                  </a:extLst>
                </a:gridCol>
                <a:gridCol w="1129177">
                  <a:extLst>
                    <a:ext uri="{9D8B030D-6E8A-4147-A177-3AD203B41FA5}">
                      <a16:colId xmlns:a16="http://schemas.microsoft.com/office/drawing/2014/main" val="147075284"/>
                    </a:ext>
                  </a:extLst>
                </a:gridCol>
                <a:gridCol w="1191908">
                  <a:extLst>
                    <a:ext uri="{9D8B030D-6E8A-4147-A177-3AD203B41FA5}">
                      <a16:colId xmlns:a16="http://schemas.microsoft.com/office/drawing/2014/main" val="79754870"/>
                    </a:ext>
                  </a:extLst>
                </a:gridCol>
                <a:gridCol w="1129177">
                  <a:extLst>
                    <a:ext uri="{9D8B030D-6E8A-4147-A177-3AD203B41FA5}">
                      <a16:colId xmlns:a16="http://schemas.microsoft.com/office/drawing/2014/main" val="1638651671"/>
                    </a:ext>
                  </a:extLst>
                </a:gridCol>
                <a:gridCol w="1129177">
                  <a:extLst>
                    <a:ext uri="{9D8B030D-6E8A-4147-A177-3AD203B41FA5}">
                      <a16:colId xmlns:a16="http://schemas.microsoft.com/office/drawing/2014/main" val="1516067906"/>
                    </a:ext>
                  </a:extLst>
                </a:gridCol>
                <a:gridCol w="1129177">
                  <a:extLst>
                    <a:ext uri="{9D8B030D-6E8A-4147-A177-3AD203B41FA5}">
                      <a16:colId xmlns:a16="http://schemas.microsoft.com/office/drawing/2014/main" val="942093482"/>
                    </a:ext>
                  </a:extLst>
                </a:gridCol>
                <a:gridCol w="1709450">
                  <a:extLst>
                    <a:ext uri="{9D8B030D-6E8A-4147-A177-3AD203B41FA5}">
                      <a16:colId xmlns:a16="http://schemas.microsoft.com/office/drawing/2014/main" val="3825596103"/>
                    </a:ext>
                  </a:extLst>
                </a:gridCol>
                <a:gridCol w="1442838">
                  <a:extLst>
                    <a:ext uri="{9D8B030D-6E8A-4147-A177-3AD203B41FA5}">
                      <a16:colId xmlns:a16="http://schemas.microsoft.com/office/drawing/2014/main" val="2678643428"/>
                    </a:ext>
                  </a:extLst>
                </a:gridCol>
              </a:tblGrid>
              <a:tr h="289422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國中教育會考各等級類別人數百分比統計表</a:t>
                      </a:r>
                      <a:endParaRPr lang="zh-TW" altLang="en-US" sz="2000" b="1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454150"/>
                  </a:ext>
                </a:extLst>
              </a:tr>
              <a:tr h="3092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總分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類別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</a:rPr>
                        <a:t>115</a:t>
                      </a:r>
                      <a:r>
                        <a:rPr lang="zh-TW" altLang="en-US" sz="1600" u="none" strike="noStrike" dirty="0">
                          <a:effectLst/>
                        </a:rPr>
                        <a:t>年</a:t>
                      </a:r>
                      <a:endParaRPr lang="zh-TW" altLang="en-US" sz="1600" b="0" i="0" u="none" strike="noStrike" dirty="0">
                        <a:solidFill>
                          <a:srgbClr val="6F2F9F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</a:rPr>
                        <a:t>114</a:t>
                      </a:r>
                      <a:r>
                        <a:rPr lang="zh-TW" altLang="en-US" sz="1600" u="none" strike="noStrike" dirty="0">
                          <a:effectLst/>
                        </a:rPr>
                        <a:t>年</a:t>
                      </a:r>
                      <a:endParaRPr lang="zh-TW" altLang="en-US" sz="1600" b="0" i="0" u="none" strike="noStrike" dirty="0">
                        <a:solidFill>
                          <a:srgbClr val="6F2F9F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</a:rPr>
                        <a:t>115-114</a:t>
                      </a:r>
                      <a:endParaRPr lang="en-US" altLang="zh-TW" sz="1600" b="0" i="0" u="none" strike="noStrike" dirty="0">
                        <a:solidFill>
                          <a:srgbClr val="6F2F9F"/>
                        </a:solidFill>
                        <a:effectLst/>
                        <a:latin typeface="Arial" panose="020B0604020202020204" pitchFamily="34" charset="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0715976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人數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百分比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桃園估算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人數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百分比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>
                          <a:effectLst/>
                        </a:rPr>
                        <a:t>桃園估算</a:t>
                      </a:r>
                      <a:endParaRPr lang="zh-TW" altLang="en-US" sz="16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桃園市人數差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人數差累積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686485"/>
                  </a:ext>
                </a:extLst>
              </a:tr>
              <a:tr h="27210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30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5A0B0C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16293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9.04%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1785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16547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9.59%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1744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41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41</a:t>
                      </a:r>
                      <a:r>
                        <a:rPr lang="en-US" altLang="zh-TW" sz="1800" u="none" strike="noStrike" dirty="0">
                          <a:effectLst/>
                        </a:rPr>
                        <a:t>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623622"/>
                  </a:ext>
                </a:extLst>
              </a:tr>
              <a:tr h="27210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28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4A1B0C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9801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5.44%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1074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9553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5.54%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1007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67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108</a:t>
                      </a:r>
                      <a:r>
                        <a:rPr lang="en-US" altLang="zh-TW" sz="1800" u="none" strike="noStrike" dirty="0">
                          <a:effectLst/>
                        </a:rPr>
                        <a:t>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341796"/>
                  </a:ext>
                </a:extLst>
              </a:tr>
              <a:tr h="2721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26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4A0B1C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0.02%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23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0.01%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</a:rPr>
                        <a:t>109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1768439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3A2B0C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9940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5.52%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1089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9922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5.75%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1046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43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152</a:t>
                      </a:r>
                      <a:r>
                        <a:rPr lang="en-US" altLang="zh-TW" sz="1800" u="none" strike="noStrike" dirty="0">
                          <a:effectLst/>
                        </a:rPr>
                        <a:t>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3550158"/>
                  </a:ext>
                </a:extLst>
              </a:tr>
              <a:tr h="2721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24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3A1B1C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89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0.05%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69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0.04%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</a:rPr>
                        <a:t>155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1103823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2A3B0C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12694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7.05%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1390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12237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7.09%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1290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255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750773"/>
                  </a:ext>
                </a:extLst>
              </a:tr>
              <a:tr h="2721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22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3A0B2C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0.00%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</a:rPr>
                        <a:t>0.00%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255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803128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2A2B1C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361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0.20%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40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318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</a:rPr>
                        <a:t>0.18%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6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261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8765690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1A4B0C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20332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11.28%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2227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19528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11.32%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2059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168 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u="none" strike="noStrike" dirty="0">
                          <a:effectLst/>
                        </a:rPr>
                        <a:t>429</a:t>
                      </a:r>
                      <a:r>
                        <a:rPr lang="en-US" altLang="zh-TW" sz="1800" u="none" strike="noStrike" dirty="0">
                          <a:effectLst/>
                        </a:rPr>
                        <a:t> </a:t>
                      </a:r>
                      <a:endParaRPr lang="en-US" altLang="zh-TW" sz="1800" b="1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8296562"/>
                  </a:ext>
                </a:extLst>
              </a:tr>
              <a:tr h="2721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20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2A1B2C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6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0.00%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7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0.00%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429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4660127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1A3B1C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2010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1.12%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220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1958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1.14%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206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443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432928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0A5B0C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40598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22.53%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4447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38479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22.31%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4056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391 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834 </a:t>
                      </a:r>
                      <a:endParaRPr lang="en-US" altLang="zh-TW" sz="1800" b="1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499575"/>
                  </a:ext>
                </a:extLst>
              </a:tr>
              <a:tr h="27210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18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2A0B3C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0.00%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0.00%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834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3603165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1A2B2C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318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0.18%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35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293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0.17%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31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838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8055330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</a:rPr>
                        <a:t>0A4B1C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20952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11.63%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2295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19710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11.43%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2078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217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1055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00412"/>
                  </a:ext>
                </a:extLst>
              </a:tr>
              <a:tr h="2721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16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1A1B3C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119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0.07%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13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84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0.05%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1059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303534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0A3B2C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14524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8.06%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1591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13987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8.11%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1474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1176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3857090"/>
                  </a:ext>
                </a:extLst>
              </a:tr>
              <a:tr h="2721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14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1A0B4C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0.05%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86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0.05%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1177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425058"/>
                  </a:ext>
                </a:extLst>
              </a:tr>
              <a:tr h="27210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0A2B3C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11567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6.42%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1267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10724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6.22%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1130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137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1314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2163072"/>
                  </a:ext>
                </a:extLst>
              </a:tr>
              <a:tr h="27210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12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0A1B4C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9962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5.53%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1091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8957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5.19%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944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147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1461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9028135"/>
                  </a:ext>
                </a:extLst>
              </a:tr>
              <a:tr h="27210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10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>
                          <a:effectLst/>
                        </a:rPr>
                        <a:t>0A0B5C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10490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5.82%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1149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9999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5.80%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1054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>
                          <a:effectLst/>
                        </a:rPr>
                        <a:t>95 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u="none" strike="noStrike" dirty="0">
                          <a:effectLst/>
                        </a:rPr>
                        <a:t>1556 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01" marR="8501" marT="850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5197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3907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B00684-2BBA-4030-9C52-37787B69CD1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南區公立國中舉例</a:t>
            </a:r>
          </a:p>
        </p:txBody>
      </p:sp>
      <p:sp>
        <p:nvSpPr>
          <p:cNvPr id="114691" name="內容版面配置區 2">
            <a:extLst>
              <a:ext uri="{FF2B5EF4-FFF2-40B4-BE49-F238E27FC236}">
                <a16:creationId xmlns:a16="http://schemas.microsoft.com/office/drawing/2014/main" id="{3F8DF93D-6D10-4AA8-8EE8-7DDF1D8BDF6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0" y="1428751"/>
            <a:ext cx="9950450" cy="1108075"/>
          </a:xfrm>
        </p:spPr>
        <p:txBody>
          <a:bodyPr/>
          <a:lstStyle/>
          <a:p>
            <a:pPr eaLnBrk="1" hangingPunct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中壢區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自強國中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，九年級生為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402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人，優免名額：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基本分配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名，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增額分配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公立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8+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私立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名</a:t>
            </a:r>
            <a:r>
              <a:rPr lang="en-US" altLang="zh-TW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簡章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p.49)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4692" name="投影片編號版面配置區 3">
            <a:extLst>
              <a:ext uri="{FF2B5EF4-FFF2-40B4-BE49-F238E27FC236}">
                <a16:creationId xmlns:a16="http://schemas.microsoft.com/office/drawing/2014/main" id="{5180C033-5F21-45D9-9FE6-9EC0EFCC0A07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29722D6-2378-4A52-8C57-A89E1F1047E4}" type="slidenum">
              <a:rPr kumimoji="0" lang="en-US" altLang="zh-TW" sz="1200">
                <a:solidFill>
                  <a:srgbClr val="0C3226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kumimoji="0" lang="en-US" altLang="zh-TW" sz="1200">
              <a:solidFill>
                <a:srgbClr val="0C3226"/>
              </a:solidFill>
            </a:endParaRPr>
          </a:p>
        </p:txBody>
      </p:sp>
      <p:sp>
        <p:nvSpPr>
          <p:cNvPr id="4" name="手繪多邊形: 圖案 3">
            <a:extLst>
              <a:ext uri="{FF2B5EF4-FFF2-40B4-BE49-F238E27FC236}">
                <a16:creationId xmlns:a16="http://schemas.microsoft.com/office/drawing/2014/main" id="{EC06517B-2E86-492E-878E-C64E7F90A9C3}"/>
              </a:ext>
            </a:extLst>
          </p:cNvPr>
          <p:cNvSpPr/>
          <p:nvPr/>
        </p:nvSpPr>
        <p:spPr>
          <a:xfrm>
            <a:off x="2495600" y="2616991"/>
            <a:ext cx="2812503" cy="522390"/>
          </a:xfrm>
          <a:custGeom>
            <a:avLst/>
            <a:gdLst>
              <a:gd name="connsiteX0" fmla="*/ 0 w 1853749"/>
              <a:gd name="connsiteY0" fmla="*/ 0 h 120608"/>
              <a:gd name="connsiteX1" fmla="*/ 1853749 w 1853749"/>
              <a:gd name="connsiteY1" fmla="*/ 0 h 120608"/>
              <a:gd name="connsiteX2" fmla="*/ 1853749 w 1853749"/>
              <a:gd name="connsiteY2" fmla="*/ 120608 h 120608"/>
              <a:gd name="connsiteX3" fmla="*/ 0 w 1853749"/>
              <a:gd name="connsiteY3" fmla="*/ 120608 h 120608"/>
              <a:gd name="connsiteX4" fmla="*/ 0 w 1853749"/>
              <a:gd name="connsiteY4" fmla="*/ 0 h 120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3749" h="120608">
                <a:moveTo>
                  <a:pt x="0" y="0"/>
                </a:moveTo>
                <a:lnTo>
                  <a:pt x="1853749" y="0"/>
                </a:lnTo>
                <a:lnTo>
                  <a:pt x="1853749" y="120608"/>
                </a:lnTo>
                <a:lnTo>
                  <a:pt x="0" y="1206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2240" tIns="81280" rIns="142240" bIns="8128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zh-TW" altLang="en-US" sz="20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全區</a:t>
            </a:r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D86402D5-5D80-4D85-A589-801CC595BCC5}"/>
              </a:ext>
            </a:extLst>
          </p:cNvPr>
          <p:cNvSpPr/>
          <p:nvPr/>
        </p:nvSpPr>
        <p:spPr>
          <a:xfrm>
            <a:off x="2495600" y="3087266"/>
            <a:ext cx="2812503" cy="3582094"/>
          </a:xfrm>
          <a:custGeom>
            <a:avLst/>
            <a:gdLst>
              <a:gd name="connsiteX0" fmla="*/ 0 w 1853749"/>
              <a:gd name="connsiteY0" fmla="*/ 0 h 3178551"/>
              <a:gd name="connsiteX1" fmla="*/ 1853749 w 1853749"/>
              <a:gd name="connsiteY1" fmla="*/ 0 h 3178551"/>
              <a:gd name="connsiteX2" fmla="*/ 1853749 w 1853749"/>
              <a:gd name="connsiteY2" fmla="*/ 3178551 h 3178551"/>
              <a:gd name="connsiteX3" fmla="*/ 0 w 1853749"/>
              <a:gd name="connsiteY3" fmla="*/ 3178551 h 3178551"/>
              <a:gd name="connsiteX4" fmla="*/ 0 w 1853749"/>
              <a:gd name="connsiteY4" fmla="*/ 0 h 3178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3749" h="3178551">
                <a:moveTo>
                  <a:pt x="0" y="0"/>
                </a:moveTo>
                <a:lnTo>
                  <a:pt x="1853749" y="0"/>
                </a:lnTo>
                <a:lnTo>
                  <a:pt x="1853749" y="3178551"/>
                </a:lnTo>
                <a:lnTo>
                  <a:pt x="0" y="3178551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1346" tIns="101346" rIns="135128" bIns="152019"/>
          <a:lstStyle>
            <a:lvl1pPr marL="342900" indent="-342900" defTabSz="889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342900" indent="-342900" defTabSz="889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89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89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89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1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武陵*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中大壢中*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endParaRPr lang="zh-TW" altLang="en-US" sz="20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大園國際高中*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內壢高中*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北科附工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化工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中壢高商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資處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endParaRPr lang="zh-TW" altLang="en-US" sz="19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六和*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治平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綜高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pPr marL="0" lvl="1" indent="0">
              <a:lnSpc>
                <a:spcPct val="90000"/>
              </a:lnSpc>
              <a:spcAft>
                <a:spcPct val="15000"/>
              </a:spcAft>
              <a:defRPr/>
            </a:pP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治平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普通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en-US" altLang="zh-TW" sz="19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D540EC07-2B0B-4629-8F0A-5CB70D9D8423}"/>
              </a:ext>
            </a:extLst>
          </p:cNvPr>
          <p:cNvSpPr/>
          <p:nvPr/>
        </p:nvSpPr>
        <p:spPr>
          <a:xfrm>
            <a:off x="5324708" y="2626164"/>
            <a:ext cx="2859524" cy="497267"/>
          </a:xfrm>
          <a:custGeom>
            <a:avLst/>
            <a:gdLst>
              <a:gd name="connsiteX0" fmla="*/ 0 w 1855561"/>
              <a:gd name="connsiteY0" fmla="*/ 0 h 198331"/>
              <a:gd name="connsiteX1" fmla="*/ 1855561 w 1855561"/>
              <a:gd name="connsiteY1" fmla="*/ 0 h 198331"/>
              <a:gd name="connsiteX2" fmla="*/ 1855561 w 1855561"/>
              <a:gd name="connsiteY2" fmla="*/ 198331 h 198331"/>
              <a:gd name="connsiteX3" fmla="*/ 0 w 1855561"/>
              <a:gd name="connsiteY3" fmla="*/ 198331 h 198331"/>
              <a:gd name="connsiteX4" fmla="*/ 0 w 1855561"/>
              <a:gd name="connsiteY4" fmla="*/ 0 h 198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561" h="198331">
                <a:moveTo>
                  <a:pt x="0" y="0"/>
                </a:moveTo>
                <a:lnTo>
                  <a:pt x="1855561" y="0"/>
                </a:lnTo>
                <a:lnTo>
                  <a:pt x="1855561" y="198331"/>
                </a:lnTo>
                <a:lnTo>
                  <a:pt x="0" y="198331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2240" tIns="81280" rIns="142240" bIns="8128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zh-TW" altLang="en-US" sz="20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南區</a:t>
            </a:r>
          </a:p>
        </p:txBody>
      </p:sp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63073AE5-2824-4C16-8773-9586F82A05B9}"/>
              </a:ext>
            </a:extLst>
          </p:cNvPr>
          <p:cNvSpPr/>
          <p:nvPr/>
        </p:nvSpPr>
        <p:spPr>
          <a:xfrm>
            <a:off x="5324708" y="3087267"/>
            <a:ext cx="2859524" cy="3582093"/>
          </a:xfrm>
          <a:custGeom>
            <a:avLst/>
            <a:gdLst>
              <a:gd name="connsiteX0" fmla="*/ 0 w 1855561"/>
              <a:gd name="connsiteY0" fmla="*/ 0 h 2830601"/>
              <a:gd name="connsiteX1" fmla="*/ 1855561 w 1855561"/>
              <a:gd name="connsiteY1" fmla="*/ 0 h 2830601"/>
              <a:gd name="connsiteX2" fmla="*/ 1855561 w 1855561"/>
              <a:gd name="connsiteY2" fmla="*/ 2830601 h 2830601"/>
              <a:gd name="connsiteX3" fmla="*/ 0 w 1855561"/>
              <a:gd name="connsiteY3" fmla="*/ 2830601 h 2830601"/>
              <a:gd name="connsiteX4" fmla="*/ 0 w 1855561"/>
              <a:gd name="connsiteY4" fmla="*/ 0 h 2830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561" h="2830601">
                <a:moveTo>
                  <a:pt x="0" y="0"/>
                </a:moveTo>
                <a:lnTo>
                  <a:pt x="1855561" y="0"/>
                </a:lnTo>
                <a:lnTo>
                  <a:pt x="1855561" y="2830601"/>
                </a:lnTo>
                <a:lnTo>
                  <a:pt x="0" y="2830601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6680" tIns="106680" rIns="142240" bIns="160020"/>
          <a:lstStyle>
            <a:lvl1pPr marL="342900" indent="-342900" defTabSz="889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571500" indent="-342900" defTabSz="889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89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89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890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890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1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內高*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b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壢商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綜高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endParaRPr lang="zh-TW" altLang="en-US" sz="20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壢中*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中壢高商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國貿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中壢家商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流服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pPr marL="228600" lvl="1" indent="0">
              <a:lnSpc>
                <a:spcPct val="90000"/>
              </a:lnSpc>
              <a:spcAft>
                <a:spcPct val="15000"/>
              </a:spcAft>
              <a:defRPr/>
            </a:pP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羅浮高中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餐飲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endParaRPr lang="zh-TW" altLang="en-US" sz="19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1950" indent="-188913" eaLnBrk="1" hangingPunct="1">
              <a:buFont typeface="Arial" panose="020B0604020202020204" pitchFamily="34" charset="0"/>
              <a:buChar char="•"/>
              <a:defRPr/>
            </a:pP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復旦*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新興*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懷恩*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啟英*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b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育達*</a:t>
            </a:r>
            <a:r>
              <a:rPr lang="en-US" altLang="zh-TW" sz="1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</a:p>
        </p:txBody>
      </p:sp>
      <p:sp>
        <p:nvSpPr>
          <p:cNvPr id="9" name="手繪多邊形: 圖案 8">
            <a:extLst>
              <a:ext uri="{FF2B5EF4-FFF2-40B4-BE49-F238E27FC236}">
                <a16:creationId xmlns:a16="http://schemas.microsoft.com/office/drawing/2014/main" id="{050650FF-D6CA-4466-A36F-F26407940C6A}"/>
              </a:ext>
            </a:extLst>
          </p:cNvPr>
          <p:cNvSpPr/>
          <p:nvPr/>
        </p:nvSpPr>
        <p:spPr>
          <a:xfrm rot="10800000" flipV="1">
            <a:off x="8184232" y="2626165"/>
            <a:ext cx="2376264" cy="461101"/>
          </a:xfrm>
          <a:custGeom>
            <a:avLst/>
            <a:gdLst>
              <a:gd name="connsiteX0" fmla="*/ 0 w 1855561"/>
              <a:gd name="connsiteY0" fmla="*/ 0 h 25107"/>
              <a:gd name="connsiteX1" fmla="*/ 1855561 w 1855561"/>
              <a:gd name="connsiteY1" fmla="*/ 0 h 25107"/>
              <a:gd name="connsiteX2" fmla="*/ 1855561 w 1855561"/>
              <a:gd name="connsiteY2" fmla="*/ 25107 h 25107"/>
              <a:gd name="connsiteX3" fmla="*/ 0 w 1855561"/>
              <a:gd name="connsiteY3" fmla="*/ 25107 h 25107"/>
              <a:gd name="connsiteX4" fmla="*/ 0 w 1855561"/>
              <a:gd name="connsiteY4" fmla="*/ 0 h 25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561" h="25107">
                <a:moveTo>
                  <a:pt x="0" y="0"/>
                </a:moveTo>
                <a:lnTo>
                  <a:pt x="1855561" y="0"/>
                </a:lnTo>
                <a:lnTo>
                  <a:pt x="1855561" y="25107"/>
                </a:lnTo>
                <a:lnTo>
                  <a:pt x="0" y="25107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42240" tIns="81280" rIns="142240" bIns="8128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zh-TW" altLang="en-US" sz="20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行政區</a:t>
            </a:r>
          </a:p>
        </p:txBody>
      </p:sp>
      <p:sp>
        <p:nvSpPr>
          <p:cNvPr id="10" name="手繪多邊形: 圖案 9">
            <a:extLst>
              <a:ext uri="{FF2B5EF4-FFF2-40B4-BE49-F238E27FC236}">
                <a16:creationId xmlns:a16="http://schemas.microsoft.com/office/drawing/2014/main" id="{EE4EC97A-C90C-4C37-A256-5BACAC9A52FC}"/>
              </a:ext>
            </a:extLst>
          </p:cNvPr>
          <p:cNvSpPr/>
          <p:nvPr/>
        </p:nvSpPr>
        <p:spPr>
          <a:xfrm>
            <a:off x="8184232" y="3087267"/>
            <a:ext cx="2376264" cy="3582094"/>
          </a:xfrm>
          <a:custGeom>
            <a:avLst/>
            <a:gdLst>
              <a:gd name="connsiteX0" fmla="*/ 0 w 1855561"/>
              <a:gd name="connsiteY0" fmla="*/ 0 h 2999535"/>
              <a:gd name="connsiteX1" fmla="*/ 1855561 w 1855561"/>
              <a:gd name="connsiteY1" fmla="*/ 0 h 2999535"/>
              <a:gd name="connsiteX2" fmla="*/ 1855561 w 1855561"/>
              <a:gd name="connsiteY2" fmla="*/ 2999535 h 2999535"/>
              <a:gd name="connsiteX3" fmla="*/ 0 w 1855561"/>
              <a:gd name="connsiteY3" fmla="*/ 2999535 h 2999535"/>
              <a:gd name="connsiteX4" fmla="*/ 0 w 1855561"/>
              <a:gd name="connsiteY4" fmla="*/ 0 h 2999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55561" h="2999535">
                <a:moveTo>
                  <a:pt x="0" y="0"/>
                </a:moveTo>
                <a:lnTo>
                  <a:pt x="1855561" y="0"/>
                </a:lnTo>
                <a:lnTo>
                  <a:pt x="1855561" y="2999535"/>
                </a:lnTo>
                <a:lnTo>
                  <a:pt x="0" y="2999535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96012" tIns="96012" rIns="128016" bIns="144018"/>
          <a:lstStyle>
            <a:lvl1pPr marL="342900" indent="-342900" defTabSz="8001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285750" indent="-285750" defTabSz="8001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8001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8001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8001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8001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1">
              <a:lnSpc>
                <a:spcPct val="90000"/>
              </a:lnSpc>
              <a:spcAft>
                <a:spcPct val="15000"/>
              </a:spcAft>
              <a:buFont typeface="Arial" panose="020B0604020202020204" pitchFamily="34" charset="0"/>
              <a:buChar char="•"/>
              <a:defRPr/>
            </a:pP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楊梅高中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*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</a:p>
          <a:p>
            <a:pPr marL="0" lvl="1" indent="0">
              <a:lnSpc>
                <a:spcPct val="90000"/>
              </a:lnSpc>
              <a:spcAft>
                <a:spcPct val="15000"/>
              </a:spcAft>
              <a:defRPr/>
            </a:pP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平鎮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高中*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</a:p>
          <a:p>
            <a:pPr marL="0" lvl="1" indent="0">
              <a:lnSpc>
                <a:spcPct val="90000"/>
              </a:lnSpc>
              <a:spcAft>
                <a:spcPct val="15000"/>
              </a:spcAft>
              <a:defRPr/>
            </a:pP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觀音高中*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pPr marL="0" lvl="1" indent="0">
              <a:lnSpc>
                <a:spcPct val="90000"/>
              </a:lnSpc>
              <a:spcAft>
                <a:spcPct val="15000"/>
              </a:spcAft>
              <a:defRPr/>
            </a:pP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新屋高中*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</a:p>
          <a:p>
            <a:pPr marL="0" lvl="1" indent="0">
              <a:lnSpc>
                <a:spcPct val="90000"/>
              </a:lnSpc>
              <a:spcAft>
                <a:spcPct val="15000"/>
              </a:spcAft>
              <a:defRPr/>
            </a:pP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永豐高中*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endParaRPr lang="zh-TW" altLang="en-US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lvl="1" indent="0">
              <a:lnSpc>
                <a:spcPct val="90000"/>
              </a:lnSpc>
              <a:spcAft>
                <a:spcPct val="15000"/>
              </a:spcAft>
              <a:defRPr/>
            </a:pPr>
            <a:r>
              <a:rPr lang="zh-TW" altLang="en-US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大園國際高中*</a:t>
            </a:r>
            <a:r>
              <a:rPr lang="en-US" altLang="zh-TW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endParaRPr lang="zh-TW" altLang="en-US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21795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B28A3D7-6302-4BAA-A035-DC1263268033}"/>
              </a:ext>
            </a:extLst>
          </p:cNvPr>
          <p:cNvGraphicFramePr>
            <a:graphicFrameLocks noGrp="1"/>
          </p:cNvGraphicFramePr>
          <p:nvPr/>
        </p:nvGraphicFramePr>
        <p:xfrm>
          <a:off x="1378620" y="1094300"/>
          <a:ext cx="9434760" cy="5613876"/>
        </p:xfrm>
        <a:graphic>
          <a:graphicData uri="http://schemas.openxmlformats.org/drawingml/2006/table">
            <a:tbl>
              <a:tblPr/>
              <a:tblGrid>
                <a:gridCol w="2141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6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97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0228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科學班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報名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2026/02/12 ~ 03/04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能力檢定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2026/03/14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錄取報到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2026/04/10</a:t>
                      </a:r>
                      <a:endParaRPr kumimoji="0" lang="zh-TW" altLang="zh-CN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228">
                <a:tc rowSpan="5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特色招生專業群科甄選入學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報名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2026/03/09 ~ 03/13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2026/04/11 ~ 04/12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放榜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2026/06/11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報到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2026/06/12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放棄、遞補截止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2026/06/15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228">
                <a:tc rowSpan="6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免試入學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變更就學區申請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2026/04/23 ~04/30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公告實際招生名額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2026/06/18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志願選填、序位查詢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2026/06/18~ 06/25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報名截止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2026/06/30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放榜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2026/07/07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報到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2026/07/09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0228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桃連區</a:t>
                      </a:r>
                      <a:endParaRPr kumimoji="0" lang="en-US" altLang="zh-TW" sz="24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直升入學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報名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2026/05/28 ~06/05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放榜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2026/06/11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3022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報到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2026/06/15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5936E5C6-9832-42E0-A76C-D7821226C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1631" y="0"/>
            <a:ext cx="6408738" cy="8715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115</a:t>
            </a:r>
            <a:r>
              <a:rPr kumimoji="1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年各入學管道辦理時程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BB2D40E-F259-4618-A8CC-035829C6047B}"/>
              </a:ext>
            </a:extLst>
          </p:cNvPr>
          <p:cNvSpPr/>
          <p:nvPr/>
        </p:nvSpPr>
        <p:spPr bwMode="auto">
          <a:xfrm>
            <a:off x="1378619" y="3717032"/>
            <a:ext cx="9434760" cy="1960943"/>
          </a:xfrm>
          <a:prstGeom prst="rect">
            <a:avLst/>
          </a:prstGeom>
          <a:noFill/>
          <a:ln w="730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2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新細明體" panose="02020500000000000000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投影片編號版面配置區 3">
            <a:extLst>
              <a:ext uri="{FF2B5EF4-FFF2-40B4-BE49-F238E27FC236}">
                <a16:creationId xmlns:a16="http://schemas.microsoft.com/office/drawing/2014/main" id="{8937B752-D0CD-4B3B-92D0-C81F94A3975E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BD458E-DFF5-4938-81DA-94C2209B309B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微軟正黑體" panose="020B0604030504040204" pitchFamily="34" charset="-120"/>
              <a:cs typeface="+mn-cs"/>
            </a:endParaRPr>
          </a:p>
        </p:txBody>
      </p:sp>
      <p:graphicFrame>
        <p:nvGraphicFramePr>
          <p:cNvPr id="28733" name="Group 61">
            <a:extLst>
              <a:ext uri="{FF2B5EF4-FFF2-40B4-BE49-F238E27FC236}">
                <a16:creationId xmlns:a16="http://schemas.microsoft.com/office/drawing/2014/main" id="{376F2CAD-488C-4222-8848-C48E298D510B}"/>
              </a:ext>
            </a:extLst>
          </p:cNvPr>
          <p:cNvGraphicFramePr>
            <a:graphicFrameLocks noGrp="1"/>
          </p:cNvGraphicFramePr>
          <p:nvPr/>
        </p:nvGraphicFramePr>
        <p:xfrm>
          <a:off x="1271464" y="1134918"/>
          <a:ext cx="9188698" cy="5688010"/>
        </p:xfrm>
        <a:graphic>
          <a:graphicData uri="http://schemas.openxmlformats.org/drawingml/2006/table">
            <a:tbl>
              <a:tblPr/>
              <a:tblGrid>
                <a:gridCol w="2048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97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11">
                <a:tc row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藝才班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術科測驗報名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2026/02/23 ~03/09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6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美術班、戲劇班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2026/04/18 ~04 /19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6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舞蹈班、音樂班 </a:t>
                      </a: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2026/04/11 ~04 /13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分發報名</a:t>
                      </a:r>
                      <a:endParaRPr kumimoji="0" lang="zh-TW" alt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2026/06/05 ~06/11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74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放榜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2026/07/07</a:t>
                      </a: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報到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2026/07/08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放棄錄取資格</a:t>
                      </a: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2026/07/09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11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體育班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847" marR="984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術科測驗報名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2026/05/18 ~ 05/19 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術科測驗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2026/05/23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放榜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2026/05/25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8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報到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2026/07/09</a:t>
                      </a:r>
                      <a:endParaRPr kumimoji="0" lang="zh-TW" altLang="zh-CN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4811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桃連區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技優甄審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實用技能學程</a:t>
                      </a:r>
                    </a:p>
                  </a:txBody>
                  <a:tcPr marL="9847" marR="984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報名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2026/05/21 ~05/22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81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放榜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2026/06/11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8769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報到</a:t>
                      </a:r>
                      <a:endParaRPr kumimoji="0" lang="zh-TW" altLang="en-US" sz="20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2026/06/12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09417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建教</a:t>
                      </a:r>
                      <a:endParaRPr kumimoji="0" lang="en-US" altLang="zh-TW" sz="24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合作班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報名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2026/03/02 ~ 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213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報到截止日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2026/07/09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7" marR="984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009AD9B1-5734-4F71-B467-EFFFA854E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512" y="52445"/>
            <a:ext cx="8586787" cy="8715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115</a:t>
            </a:r>
            <a:r>
              <a:rPr kumimoji="1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年各入學管道辦理時程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hape 82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buSzPct val="25000"/>
            </a:pPr>
            <a:r>
              <a:rPr lang="en-US" altLang="zh-TW" sz="4800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114學年度適性入學成果</a:t>
            </a:r>
          </a:p>
        </p:txBody>
      </p:sp>
      <p:sp>
        <p:nvSpPr>
          <p:cNvPr id="11" name="Shape 82"/>
          <p:cNvSpPr txBox="1">
            <a:spLocks/>
          </p:cNvSpPr>
          <p:nvPr/>
        </p:nvSpPr>
        <p:spPr bwMode="auto">
          <a:xfrm>
            <a:off x="1919536" y="1292210"/>
            <a:ext cx="8229600" cy="59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r>
              <a:rPr kumimoji="1" lang="zh-TW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本區近</a:t>
            </a:r>
            <a:r>
              <a:rPr kumimoji="1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10</a:t>
            </a:r>
            <a:r>
              <a:rPr kumimoji="1" lang="zh-TW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年錄取率</a:t>
            </a:r>
            <a:endParaRPr kumimoji="1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12" name="Shape 82"/>
          <p:cNvSpPr txBox="1">
            <a:spLocks/>
          </p:cNvSpPr>
          <p:nvPr/>
        </p:nvSpPr>
        <p:spPr bwMode="auto">
          <a:xfrm>
            <a:off x="2063552" y="6206840"/>
            <a:ext cx="8229600" cy="598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註：本區近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10</a:t>
            </a:r>
            <a:r>
              <a:rPr kumimoji="1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年前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3</a:t>
            </a:r>
            <a:r>
              <a:rPr kumimoji="1" lang="zh-TW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志願錄取率及總錄取率皆維持穩定比率。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35360" y="1839354"/>
          <a:ext cx="11377265" cy="4125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0215">
                  <a:extLst>
                    <a:ext uri="{9D8B030D-6E8A-4147-A177-3AD203B41FA5}">
                      <a16:colId xmlns:a16="http://schemas.microsoft.com/office/drawing/2014/main" val="254185441"/>
                    </a:ext>
                  </a:extLst>
                </a:gridCol>
                <a:gridCol w="984705">
                  <a:extLst>
                    <a:ext uri="{9D8B030D-6E8A-4147-A177-3AD203B41FA5}">
                      <a16:colId xmlns:a16="http://schemas.microsoft.com/office/drawing/2014/main" val="3235365849"/>
                    </a:ext>
                  </a:extLst>
                </a:gridCol>
                <a:gridCol w="984705">
                  <a:extLst>
                    <a:ext uri="{9D8B030D-6E8A-4147-A177-3AD203B41FA5}">
                      <a16:colId xmlns:a16="http://schemas.microsoft.com/office/drawing/2014/main" val="3986607439"/>
                    </a:ext>
                  </a:extLst>
                </a:gridCol>
                <a:gridCol w="984705">
                  <a:extLst>
                    <a:ext uri="{9D8B030D-6E8A-4147-A177-3AD203B41FA5}">
                      <a16:colId xmlns:a16="http://schemas.microsoft.com/office/drawing/2014/main" val="2464573548"/>
                    </a:ext>
                  </a:extLst>
                </a:gridCol>
                <a:gridCol w="984705">
                  <a:extLst>
                    <a:ext uri="{9D8B030D-6E8A-4147-A177-3AD203B41FA5}">
                      <a16:colId xmlns:a16="http://schemas.microsoft.com/office/drawing/2014/main" val="1283432225"/>
                    </a:ext>
                  </a:extLst>
                </a:gridCol>
                <a:gridCol w="984705">
                  <a:extLst>
                    <a:ext uri="{9D8B030D-6E8A-4147-A177-3AD203B41FA5}">
                      <a16:colId xmlns:a16="http://schemas.microsoft.com/office/drawing/2014/main" val="3941859150"/>
                    </a:ext>
                  </a:extLst>
                </a:gridCol>
                <a:gridCol w="984705">
                  <a:extLst>
                    <a:ext uri="{9D8B030D-6E8A-4147-A177-3AD203B41FA5}">
                      <a16:colId xmlns:a16="http://schemas.microsoft.com/office/drawing/2014/main" val="537544458"/>
                    </a:ext>
                  </a:extLst>
                </a:gridCol>
                <a:gridCol w="984705">
                  <a:extLst>
                    <a:ext uri="{9D8B030D-6E8A-4147-A177-3AD203B41FA5}">
                      <a16:colId xmlns:a16="http://schemas.microsoft.com/office/drawing/2014/main" val="909219341"/>
                    </a:ext>
                  </a:extLst>
                </a:gridCol>
                <a:gridCol w="984705">
                  <a:extLst>
                    <a:ext uri="{9D8B030D-6E8A-4147-A177-3AD203B41FA5}">
                      <a16:colId xmlns:a16="http://schemas.microsoft.com/office/drawing/2014/main" val="735278889"/>
                    </a:ext>
                  </a:extLst>
                </a:gridCol>
                <a:gridCol w="984705">
                  <a:extLst>
                    <a:ext uri="{9D8B030D-6E8A-4147-A177-3AD203B41FA5}">
                      <a16:colId xmlns:a16="http://schemas.microsoft.com/office/drawing/2014/main" val="55710627"/>
                    </a:ext>
                  </a:extLst>
                </a:gridCol>
                <a:gridCol w="984705">
                  <a:extLst>
                    <a:ext uri="{9D8B030D-6E8A-4147-A177-3AD203B41FA5}">
                      <a16:colId xmlns:a16="http://schemas.microsoft.com/office/drawing/2014/main" val="2839369890"/>
                    </a:ext>
                  </a:extLst>
                </a:gridCol>
              </a:tblGrid>
              <a:tr h="796568"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學年度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114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113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112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111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dirty="0"/>
                        <a:t>110</a:t>
                      </a:r>
                      <a:endParaRPr lang="zh-TW" altLang="en-US" sz="19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109</a:t>
                      </a:r>
                      <a:endParaRPr lang="zh-TW" altLang="en-US" sz="1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108 </a:t>
                      </a:r>
                      <a:endParaRPr lang="zh-TW" altLang="en-US" sz="1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107 </a:t>
                      </a:r>
                      <a:endParaRPr lang="zh-TW" altLang="en-US" sz="1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106 </a:t>
                      </a:r>
                      <a:endParaRPr lang="zh-TW" altLang="en-US" sz="1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105</a:t>
                      </a:r>
                      <a:endParaRPr lang="zh-TW" altLang="en-US" sz="1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4354298"/>
                  </a:ext>
                </a:extLst>
              </a:tr>
              <a:tr h="1664331"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spc="-150">
                          <a:effectLst/>
                        </a:rPr>
                        <a:t>前</a:t>
                      </a:r>
                      <a:r>
                        <a:rPr lang="en-US" sz="2000" kern="100" spc="-150">
                          <a:effectLst/>
                        </a:rPr>
                        <a:t>3</a:t>
                      </a:r>
                      <a:r>
                        <a:rPr lang="zh-TW" sz="2000" kern="100" spc="-150">
                          <a:effectLst/>
                        </a:rPr>
                        <a:t>志願錄取率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99.35%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98.85%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91.47%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94.46%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93.44%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93.64%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93.62%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93.7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92.32%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87.28%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65076855"/>
                  </a:ext>
                </a:extLst>
              </a:tr>
              <a:tr h="1664331">
                <a:tc>
                  <a:txBody>
                    <a:bodyPr/>
                    <a:lstStyle/>
                    <a:p>
                      <a:pPr marL="304800" algn="ctr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總錄取率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99.8</a:t>
                      </a:r>
                    </a:p>
                    <a:p>
                      <a:pPr algn="ctr"/>
                      <a:r>
                        <a:rPr lang="en-US" altLang="zh-TW" dirty="0"/>
                        <a:t>%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99.6</a:t>
                      </a:r>
                    </a:p>
                    <a:p>
                      <a:pPr algn="ctr"/>
                      <a:r>
                        <a:rPr lang="en-US" altLang="zh-TW" dirty="0"/>
                        <a:t>%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98.6</a:t>
                      </a:r>
                    </a:p>
                    <a:p>
                      <a:pPr algn="ctr"/>
                      <a:r>
                        <a:rPr lang="en-US" altLang="zh-TW" dirty="0"/>
                        <a:t>%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99.47%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99.33%</a:t>
                      </a:r>
                      <a:endParaRPr lang="zh-TW" alt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99.08%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98.61%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98.66%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98.70%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22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96.39%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52580339"/>
                  </a:ext>
                </a:extLst>
              </a:tr>
            </a:tbl>
          </a:graphicData>
        </a:graphic>
      </p:graphicFrame>
      <p:sp>
        <p:nvSpPr>
          <p:cNvPr id="8" name="Shape 84"/>
          <p:cNvSpPr>
            <a:spLocks noChangeArrowheads="1"/>
          </p:cNvSpPr>
          <p:nvPr/>
        </p:nvSpPr>
        <p:spPr bwMode="auto">
          <a:xfrm>
            <a:off x="1847528" y="1829470"/>
            <a:ext cx="1008284" cy="412937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lIns="91425" tIns="45700" rIns="91425" bIns="4570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Arial" pitchFamily="34" charset="0"/>
              <a:sym typeface="Arial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0313275"/>
      </p:ext>
    </p:extLst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858AE7F-639F-47B7-8F29-5DCB54A7E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350" y="188914"/>
            <a:ext cx="6408738" cy="8715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Blip>
                <a:blip r:embed="rId4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5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115</a:t>
            </a:r>
            <a:r>
              <a:rPr kumimoji="1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年各入學管道辦理時程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BB415D87-D230-4E4C-B47F-2D493EA350A7}"/>
              </a:ext>
            </a:extLst>
          </p:cNvPr>
          <p:cNvGraphicFramePr>
            <a:graphicFrameLocks noGrp="1"/>
          </p:cNvGraphicFramePr>
          <p:nvPr/>
        </p:nvGraphicFramePr>
        <p:xfrm>
          <a:off x="1631949" y="1961202"/>
          <a:ext cx="8715375" cy="2438400"/>
        </p:xfrm>
        <a:graphic>
          <a:graphicData uri="http://schemas.openxmlformats.org/drawingml/2006/table">
            <a:tbl>
              <a:tblPr/>
              <a:tblGrid>
                <a:gridCol w="1978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0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6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2615">
                <a:tc rowSpan="7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特色招生</a:t>
                      </a:r>
                      <a:endParaRPr kumimoji="0" lang="en-US" altLang="zh-TW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考試分發入學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測驗報名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2026/06/16 ~ 06/17(</a:t>
                      </a: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網路報名</a:t>
                      </a:r>
                      <a:r>
                        <a:rPr kumimoji="0" lang="en-US" altLang="zh-TW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)</a:t>
                      </a:r>
                      <a:endParaRPr kumimoji="0" lang="zh-TW" altLang="zh-CN" sz="20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6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測驗</a:t>
                      </a: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2026/06/21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6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網路查詢測驗分數</a:t>
                      </a: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2026/06/22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6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志願選填截止日</a:t>
                      </a: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2026/06/25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61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入學報名</a:t>
                      </a: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2026/06/30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50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放榜</a:t>
                      </a: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2026/07/07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64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放棄、遞補截止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2026/07/13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B5899940-5FD5-49C9-8949-76F5BA02474F}"/>
              </a:ext>
            </a:extLst>
          </p:cNvPr>
          <p:cNvGraphicFramePr>
            <a:graphicFrameLocks noGrp="1"/>
          </p:cNvGraphicFramePr>
          <p:nvPr/>
        </p:nvGraphicFramePr>
        <p:xfrm>
          <a:off x="1631949" y="4110486"/>
          <a:ext cx="8715375" cy="1046706"/>
        </p:xfrm>
        <a:graphic>
          <a:graphicData uri="http://schemas.openxmlformats.org/drawingml/2006/table">
            <a:tbl>
              <a:tblPr/>
              <a:tblGrid>
                <a:gridCol w="1978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0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6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72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完全免試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報名</a:t>
                      </a:r>
                    </a:p>
                  </a:txBody>
                  <a:tcPr marL="9849" marR="9849" marT="0" marB="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2026/05/05-06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72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放榜</a:t>
                      </a: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2026/05/14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7106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報到</a:t>
                      </a: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2026/06/12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062BDC3F-7849-4DE9-AC95-21C48CCE2CAA}"/>
              </a:ext>
            </a:extLst>
          </p:cNvPr>
          <p:cNvGraphicFramePr>
            <a:graphicFrameLocks noGrp="1"/>
          </p:cNvGraphicFramePr>
          <p:nvPr/>
        </p:nvGraphicFramePr>
        <p:xfrm>
          <a:off x="1641456" y="3543125"/>
          <a:ext cx="8715375" cy="2133600"/>
        </p:xfrm>
        <a:graphic>
          <a:graphicData uri="http://schemas.openxmlformats.org/drawingml/2006/table">
            <a:tbl>
              <a:tblPr/>
              <a:tblGrid>
                <a:gridCol w="1978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6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08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5275">
                <a:tc row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五專優免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報名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2026/05/18 ~ 05/22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放榜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2026/06/11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報到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2026/06/15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放棄、遞補截止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2026/06/15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6863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五專聯免</a:t>
                      </a: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報名</a:t>
                      </a:r>
                      <a:endParaRPr kumimoji="0" lang="zh-TW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2026/06/18 ~06/25</a:t>
                      </a:r>
                      <a:endParaRPr kumimoji="0" lang="zh-TW" altLang="zh-CN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現場登記分發報到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2026/07/08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1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放棄、遞補截止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2026/07/13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3858AE7F-639F-47B7-8F29-5DCB54A7E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350" y="188914"/>
            <a:ext cx="6408738" cy="8715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39998"/>
              </a:srgbClr>
            </a:outerShdw>
          </a:effectLst>
        </p:spPr>
        <p:txBody>
          <a:bodyPr anchor="ctr"/>
          <a:lstStyle>
            <a:lvl1pPr>
              <a:spcBef>
                <a:spcPct val="20000"/>
              </a:spcBef>
              <a:buBlip>
                <a:blip r:embed="rId4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5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4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5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115</a:t>
            </a:r>
            <a:r>
              <a:rPr kumimoji="1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年各入學管道辦理時程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B5899940-5FD5-49C9-8949-76F5BA02474F}"/>
              </a:ext>
            </a:extLst>
          </p:cNvPr>
          <p:cNvGraphicFramePr>
            <a:graphicFrameLocks noGrp="1"/>
          </p:cNvGraphicFramePr>
          <p:nvPr/>
        </p:nvGraphicFramePr>
        <p:xfrm>
          <a:off x="1641456" y="2041551"/>
          <a:ext cx="8715375" cy="1483812"/>
        </p:xfrm>
        <a:graphic>
          <a:graphicData uri="http://schemas.openxmlformats.org/drawingml/2006/table">
            <a:tbl>
              <a:tblPr/>
              <a:tblGrid>
                <a:gridCol w="1978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0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465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953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五專完免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報名</a:t>
                      </a:r>
                    </a:p>
                  </a:txBody>
                  <a:tcPr marL="9849" marR="9849" marT="0" marB="0" horzOverflow="overflow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2026/04/28- 05/04</a:t>
                      </a:r>
                      <a:endParaRPr kumimoji="0" lang="zh-TW" altLang="zh-CN" sz="2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5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放榜</a:t>
                      </a: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2026/05/14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95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報到</a:t>
                      </a: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2026/05/18- 06/11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95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放棄、遞補截止</a:t>
                      </a:r>
                      <a:endParaRPr kumimoji="0" lang="zh-TW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2026/06/15</a:t>
                      </a:r>
                      <a:endParaRPr kumimoji="0" lang="zh-TW" altLang="zh-CN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849" marR="984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945202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406596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B69187-4211-4513-811C-F1AE1827F8FF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31951" y="2390776"/>
            <a:ext cx="8964613" cy="147002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 eaLnBrk="1" hangingPunct="1">
              <a:defRPr/>
            </a:pPr>
            <a:r>
              <a:rPr lang="zh-TW" altLang="en-US" sz="660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桃連區主要入學管道</a:t>
            </a:r>
          </a:p>
        </p:txBody>
      </p:sp>
      <p:pic>
        <p:nvPicPr>
          <p:cNvPr id="88067" name="群組 4">
            <a:extLst>
              <a:ext uri="{FF2B5EF4-FFF2-40B4-BE49-F238E27FC236}">
                <a16:creationId xmlns:a16="http://schemas.microsoft.com/office/drawing/2014/main" id="{2607754D-C77F-4E77-B494-9264E49DF18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02750" y="40767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投影片編號版面配置區 3">
            <a:extLst>
              <a:ext uri="{FF2B5EF4-FFF2-40B4-BE49-F238E27FC236}">
                <a16:creationId xmlns:a16="http://schemas.microsoft.com/office/drawing/2014/main" id="{72E8A4B4-D027-44BB-A084-8285B04E5A9B}"/>
              </a:ext>
            </a:extLst>
          </p:cNvPr>
          <p:cNvSpPr txBox="1">
            <a:spLocks noGrp="1"/>
          </p:cNvSpPr>
          <p:nvPr/>
        </p:nvSpPr>
        <p:spPr bwMode="auto">
          <a:xfrm>
            <a:off x="8066088" y="6356351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A20F25-334E-4C4F-9675-C05C5531EDCF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微軟正黑體" panose="020B0604030504040204" pitchFamily="34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微軟正黑體" panose="020B0604030504040204" pitchFamily="34" charset="-120"/>
              <a:cs typeface="+mn-cs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5A296B0E-09FC-4B28-A9C3-AB55B9BF0AAF}"/>
              </a:ext>
            </a:extLst>
          </p:cNvPr>
          <p:cNvGraphicFramePr>
            <a:graphicFrameLocks noGrp="1"/>
          </p:cNvGraphicFramePr>
          <p:nvPr/>
        </p:nvGraphicFramePr>
        <p:xfrm>
          <a:off x="2344304" y="4869224"/>
          <a:ext cx="3672408" cy="576000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身心障礙適性輔導安置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68805B63-5650-4C60-931F-86EF6039C9D9}"/>
              </a:ext>
            </a:extLst>
          </p:cNvPr>
          <p:cNvGraphicFramePr>
            <a:graphicFrameLocks noGrp="1"/>
          </p:cNvGraphicFramePr>
          <p:nvPr/>
        </p:nvGraphicFramePr>
        <p:xfrm>
          <a:off x="6312024" y="1443382"/>
          <a:ext cx="4104456" cy="2880000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71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2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00">
                <a:tc rowSpan="5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特色招生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甄選入學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藝才班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(200)</a:t>
                      </a:r>
                      <a:endParaRPr lang="zh-TW" altLang="en-US" sz="28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體育班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(472)</a:t>
                      </a:r>
                      <a:endParaRPr lang="zh-TW" altLang="en-US" sz="28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科學班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(25)</a:t>
                      </a:r>
                      <a:endParaRPr lang="zh-TW" altLang="en-US" sz="28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zh-TW" altLang="en-US" sz="28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專業群科</a:t>
                      </a:r>
                      <a:r>
                        <a:rPr lang="en-US" altLang="zh-TW" sz="2800" b="1" kern="1200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(2015)</a:t>
                      </a:r>
                      <a:endParaRPr lang="zh-TW" altLang="en-US" sz="2800" b="1" kern="1200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考試分發入學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(60)</a:t>
                      </a:r>
                      <a:endParaRPr lang="zh-TW" altLang="en-US" sz="28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標題 2">
            <a:extLst>
              <a:ext uri="{FF2B5EF4-FFF2-40B4-BE49-F238E27FC236}">
                <a16:creationId xmlns:a16="http://schemas.microsoft.com/office/drawing/2014/main" id="{04696B69-FDA4-45EA-B5ED-AB5806E957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95674" y="-118332"/>
            <a:ext cx="7632700" cy="1143000"/>
          </a:xfrm>
          <a:effectLst>
            <a:outerShdw blurRad="50800" dist="38100" dir="2700000" algn="tl" rotWithShape="0">
              <a:srgbClr val="000000">
                <a:alpha val="39998"/>
              </a:srgbClr>
            </a:outerShdw>
          </a:effec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altLang="zh-TW" sz="3600" dirty="0">
                <a:ln>
                  <a:noFill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115</a:t>
            </a:r>
            <a:r>
              <a:rPr lang="zh-TW" altLang="zh-TW" sz="3600" dirty="0">
                <a:ln>
                  <a:noFill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學年度</a:t>
            </a:r>
            <a:r>
              <a:rPr lang="zh-TW" altLang="en-US" sz="3600" dirty="0">
                <a:ln>
                  <a:noFill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桃連區</a:t>
            </a:r>
            <a:r>
              <a:rPr lang="zh-TW" altLang="zh-TW" sz="3600" dirty="0">
                <a:ln>
                  <a:noFill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適性入學管道</a:t>
            </a:r>
            <a:endParaRPr lang="zh-TW" altLang="en-US" sz="3600" dirty="0">
              <a:ln>
                <a:noFill/>
              </a:ln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167" name="圖片 24">
            <a:extLst>
              <a:ext uri="{FF2B5EF4-FFF2-40B4-BE49-F238E27FC236}">
                <a16:creationId xmlns:a16="http://schemas.microsoft.com/office/drawing/2014/main" id="{16E15D80-B9F6-4BE3-A545-CD1A0CCF8E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92314" y="5570538"/>
            <a:ext cx="3887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F22C728A-21FF-4A24-8C35-73E6B60DD9EA}"/>
              </a:ext>
            </a:extLst>
          </p:cNvPr>
          <p:cNvGraphicFramePr>
            <a:graphicFrameLocks noGrp="1"/>
          </p:cNvGraphicFramePr>
          <p:nvPr/>
        </p:nvGraphicFramePr>
        <p:xfrm>
          <a:off x="6384035" y="5085184"/>
          <a:ext cx="4032445" cy="1566672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648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1668">
                <a:tc rowSpan="4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其他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實用技能學程</a:t>
                      </a:r>
                      <a:r>
                        <a:rPr lang="en-US" altLang="zh-TW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(1408)</a:t>
                      </a:r>
                      <a:endParaRPr lang="zh-TW" altLang="en-US" sz="27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6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建教合作班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6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體育績優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16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7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軍校</a:t>
                      </a:r>
                    </a:p>
                  </a:txBody>
                  <a:tcPr marL="7620" marR="7620" marT="741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0BEC9342-75BE-47B3-8140-4CF626C171DC}"/>
              </a:ext>
            </a:extLst>
          </p:cNvPr>
          <p:cNvGraphicFramePr>
            <a:graphicFrameLocks noGrp="1"/>
          </p:cNvGraphicFramePr>
          <p:nvPr/>
        </p:nvGraphicFramePr>
        <p:xfrm>
          <a:off x="1206736" y="1191064"/>
          <a:ext cx="4889264" cy="3330050"/>
        </p:xfrm>
        <a:graphic>
          <a:graphicData uri="http://schemas.openxmlformats.org/drawingml/2006/table">
            <a:tbl>
              <a:tblPr>
                <a:effectLst>
                  <a:outerShdw blurRad="50800" dist="635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81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076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6010">
                <a:tc rowSpan="5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免試入學</a:t>
                      </a:r>
                    </a:p>
                  </a:txBody>
                  <a:tcPr marL="7620" marR="7620" marT="762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校內直升入學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(1294)</a:t>
                      </a:r>
                      <a:endParaRPr lang="zh-TW" altLang="en-US" sz="28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0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免試入學</a:t>
                      </a:r>
                      <a:r>
                        <a:rPr lang="en-US" altLang="zh-TW" sz="2800" b="1" kern="1200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(14264)</a:t>
                      </a:r>
                      <a:endParaRPr lang="zh-TW" altLang="en-US" sz="2800" b="1" kern="1200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0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技優生甄審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(440)</a:t>
                      </a:r>
                      <a:endParaRPr lang="zh-TW" altLang="en-US" sz="28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01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單獨招生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含園區生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010">
                <a:tc vMerge="1"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zh-TW" altLang="en-US" sz="2800" b="1" kern="1200" dirty="0">
                        <a:solidFill>
                          <a:srgbClr val="0000FF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620" marR="7620" marT="7620" marB="0" vert="eaVert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1422400" rtl="0" eaLnBrk="1" fontAlgn="ctr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zh-TW" altLang="en-US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完全免試入學</a:t>
                      </a:r>
                      <a:r>
                        <a:rPr lang="en-US" altLang="zh-TW" sz="2800" b="1" kern="1200" dirty="0">
                          <a:solidFill>
                            <a:srgbClr val="0000FF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(393)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7149540"/>
                  </a:ext>
                </a:extLst>
              </a:tr>
            </a:tbl>
          </a:graphicData>
        </a:graphic>
      </p:graphicFrame>
      <p:sp>
        <p:nvSpPr>
          <p:cNvPr id="11" name="五角星形 1">
            <a:extLst>
              <a:ext uri="{FF2B5EF4-FFF2-40B4-BE49-F238E27FC236}">
                <a16:creationId xmlns:a16="http://schemas.microsoft.com/office/drawing/2014/main" id="{51CA433B-6716-4750-8781-83B5C84C7931}"/>
              </a:ext>
            </a:extLst>
          </p:cNvPr>
          <p:cNvSpPr/>
          <p:nvPr/>
        </p:nvSpPr>
        <p:spPr bwMode="auto">
          <a:xfrm>
            <a:off x="2200288" y="4055326"/>
            <a:ext cx="288032" cy="216024"/>
          </a:xfrm>
          <a:prstGeom prst="star5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200" b="1" i="0" u="none" strike="noStrike" kern="1200" cap="none" spc="50" normalizeH="0" baseline="0" noProof="0" dirty="0">
              <a:ln w="9525" cmpd="sng">
                <a:solidFill>
                  <a:srgbClr val="A0C435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A0C435">
                    <a:alpha val="40000"/>
                  </a:srgbClr>
                </a:glow>
              </a:effectLst>
              <a:uLnTx/>
              <a:uFillTx/>
              <a:latin typeface="Calibri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3" name="標題 1">
            <a:extLst>
              <a:ext uri="{FF2B5EF4-FFF2-40B4-BE49-F238E27FC236}">
                <a16:creationId xmlns:a16="http://schemas.microsoft.com/office/drawing/2014/main" id="{ABE6B845-DF7E-4B36-A48D-E91D750A0425}"/>
              </a:ext>
            </a:extLst>
          </p:cNvPr>
          <p:cNvSpPr txBox="1">
            <a:spLocks/>
          </p:cNvSpPr>
          <p:nvPr/>
        </p:nvSpPr>
        <p:spPr>
          <a:xfrm>
            <a:off x="6016712" y="4363828"/>
            <a:ext cx="5068615" cy="57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ln w="19050">
                  <a:solidFill>
                    <a:schemeClr val="bg1"/>
                  </a:solidFill>
                </a:ln>
                <a:solidFill>
                  <a:srgbClr val="00133A"/>
                </a:solidFill>
                <a:latin typeface="+mj-lt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ahoma" pitchFamily="34" charset="0"/>
              </a:rPr>
              <a:t>免試以外名額：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ahoma" pitchFamily="34" charset="0"/>
              </a:rPr>
              <a:t>6307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Tahoma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EE454ABE-E410-4F03-B31F-E2A2AC944492}"/>
              </a:ext>
            </a:extLst>
          </p:cNvPr>
          <p:cNvCxnSpPr/>
          <p:nvPr/>
        </p:nvCxnSpPr>
        <p:spPr>
          <a:xfrm>
            <a:off x="1489076" y="825500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A91AB495-316D-4CCF-9F44-DDDC0F4C5163}"/>
              </a:ext>
            </a:extLst>
          </p:cNvPr>
          <p:cNvCxnSpPr/>
          <p:nvPr/>
        </p:nvCxnSpPr>
        <p:spPr>
          <a:xfrm>
            <a:off x="1500188" y="1041400"/>
            <a:ext cx="91551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17278CA1-5627-4CAE-80CA-78C7DC30A389}"/>
              </a:ext>
            </a:extLst>
          </p:cNvPr>
          <p:cNvCxnSpPr/>
          <p:nvPr/>
        </p:nvCxnSpPr>
        <p:spPr>
          <a:xfrm>
            <a:off x="1487488" y="1833563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>
            <a:extLst>
              <a:ext uri="{FF2B5EF4-FFF2-40B4-BE49-F238E27FC236}">
                <a16:creationId xmlns:a16="http://schemas.microsoft.com/office/drawing/2014/main" id="{2C648584-8090-4EBD-8A68-F3B19DF391C5}"/>
              </a:ext>
            </a:extLst>
          </p:cNvPr>
          <p:cNvSpPr/>
          <p:nvPr/>
        </p:nvSpPr>
        <p:spPr>
          <a:xfrm>
            <a:off x="1501776" y="590551"/>
            <a:ext cx="9166225" cy="576263"/>
          </a:xfrm>
          <a:prstGeom prst="rect">
            <a:avLst/>
          </a:prstGeom>
          <a:solidFill>
            <a:srgbClr val="000066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244600" eaLnBrk="1" hangingPunct="1">
              <a:lnSpc>
                <a:spcPct val="90000"/>
              </a:lnSpc>
              <a:defRPr/>
            </a:pPr>
            <a:r>
              <a:rPr lang="en-US" altLang="zh-TW" sz="3200" b="1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   </a:t>
            </a:r>
            <a:endParaRPr lang="zh-TW" altLang="en-US" sz="3200" b="1" dirty="0">
              <a:solidFill>
                <a:srgbClr val="FFFFFF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</p:txBody>
      </p:sp>
      <p:sp>
        <p:nvSpPr>
          <p:cNvPr id="119814" name="矩形 25">
            <a:extLst>
              <a:ext uri="{FF2B5EF4-FFF2-40B4-BE49-F238E27FC236}">
                <a16:creationId xmlns:a16="http://schemas.microsoft.com/office/drawing/2014/main" id="{1758AE07-CF7B-49D0-A2EA-2BF40336D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676" y="617539"/>
            <a:ext cx="8937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志願選填輔導考量因素</a:t>
            </a:r>
            <a:r>
              <a:rPr lang="en-US" altLang="zh-TW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Ⅰ</a:t>
            </a:r>
            <a:r>
              <a:rPr lang="zh-TW" altLang="en-US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2800" b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學生個別差異</a:t>
            </a:r>
            <a:endParaRPr lang="zh-TW" altLang="zh-TW" sz="2800" b="1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338902BA-E68A-4311-9DDB-D0EB9C083085}"/>
              </a:ext>
            </a:extLst>
          </p:cNvPr>
          <p:cNvCxnSpPr>
            <a:cxnSpLocks/>
          </p:cNvCxnSpPr>
          <p:nvPr/>
        </p:nvCxnSpPr>
        <p:spPr>
          <a:xfrm flipV="1">
            <a:off x="1487488" y="1773239"/>
            <a:ext cx="9072563" cy="60325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資料庫圖表 27">
            <a:extLst>
              <a:ext uri="{FF2B5EF4-FFF2-40B4-BE49-F238E27FC236}">
                <a16:creationId xmlns:a16="http://schemas.microsoft.com/office/drawing/2014/main" id="{1CFFD1AD-A715-4D02-B9C1-F4FDF4D38779}"/>
              </a:ext>
            </a:extLst>
          </p:cNvPr>
          <p:cNvGraphicFramePr/>
          <p:nvPr/>
        </p:nvGraphicFramePr>
        <p:xfrm>
          <a:off x="1883467" y="1441568"/>
          <a:ext cx="8280920" cy="4593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9817" name="矩形 35">
            <a:extLst>
              <a:ext uri="{FF2B5EF4-FFF2-40B4-BE49-F238E27FC236}">
                <a16:creationId xmlns:a16="http://schemas.microsoft.com/office/drawing/2014/main" id="{0098BFCF-A8F7-4419-B3F5-86075AADD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44450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19818" name="Picture 2" descr="D:\學輔科資料\簡報圖案\12.png">
            <a:extLst>
              <a:ext uri="{FF2B5EF4-FFF2-40B4-BE49-F238E27FC236}">
                <a16:creationId xmlns:a16="http://schemas.microsoft.com/office/drawing/2014/main" id="{19B6910C-1CBF-418E-BC68-563B90E7E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C3A5BD43-0544-4B4B-BE8B-DB43C1D09200}"/>
              </a:ext>
            </a:extLst>
          </p:cNvPr>
          <p:cNvSpPr/>
          <p:nvPr/>
        </p:nvSpPr>
        <p:spPr>
          <a:xfrm>
            <a:off x="6492875" y="44450"/>
            <a:ext cx="4356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志願選填試探後輔導策略</a:t>
            </a:r>
            <a:endParaRPr lang="zh-TW" altLang="en-US" sz="20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E45C0B9-65D4-4FB0-B0C9-956DA656F109}"/>
              </a:ext>
            </a:extLst>
          </p:cNvPr>
          <p:cNvCxnSpPr/>
          <p:nvPr/>
        </p:nvCxnSpPr>
        <p:spPr>
          <a:xfrm>
            <a:off x="1489076" y="825500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A8484F2F-199A-472B-A184-218B38E0FC6A}"/>
              </a:ext>
            </a:extLst>
          </p:cNvPr>
          <p:cNvCxnSpPr/>
          <p:nvPr/>
        </p:nvCxnSpPr>
        <p:spPr>
          <a:xfrm>
            <a:off x="1500188" y="1041400"/>
            <a:ext cx="91551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E05F8C5A-7BBC-439A-A73D-B9B496F74788}"/>
              </a:ext>
            </a:extLst>
          </p:cNvPr>
          <p:cNvCxnSpPr/>
          <p:nvPr/>
        </p:nvCxnSpPr>
        <p:spPr>
          <a:xfrm>
            <a:off x="1487488" y="1833563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>
            <a:extLst>
              <a:ext uri="{FF2B5EF4-FFF2-40B4-BE49-F238E27FC236}">
                <a16:creationId xmlns:a16="http://schemas.microsoft.com/office/drawing/2014/main" id="{87F8BAC1-4F48-49B2-9216-21926B6B56BC}"/>
              </a:ext>
            </a:extLst>
          </p:cNvPr>
          <p:cNvSpPr/>
          <p:nvPr/>
        </p:nvSpPr>
        <p:spPr>
          <a:xfrm>
            <a:off x="1501775" y="590551"/>
            <a:ext cx="9144000" cy="576263"/>
          </a:xfrm>
          <a:prstGeom prst="rect">
            <a:avLst/>
          </a:prstGeom>
          <a:solidFill>
            <a:srgbClr val="000066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244600" eaLnBrk="1" hangingPunct="1">
              <a:lnSpc>
                <a:spcPct val="90000"/>
              </a:lnSpc>
              <a:defRPr/>
            </a:pPr>
            <a:r>
              <a:rPr lang="en-US" altLang="zh-TW" sz="3200" b="1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   </a:t>
            </a:r>
            <a:endParaRPr lang="zh-TW" altLang="en-US" sz="3200" b="1" dirty="0">
              <a:solidFill>
                <a:srgbClr val="FFFFFF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</p:txBody>
      </p:sp>
      <p:sp>
        <p:nvSpPr>
          <p:cNvPr id="120838" name="矩形 25">
            <a:extLst>
              <a:ext uri="{FF2B5EF4-FFF2-40B4-BE49-F238E27FC236}">
                <a16:creationId xmlns:a16="http://schemas.microsoft.com/office/drawing/2014/main" id="{C2E8C7E2-0BB3-4987-BE5C-A39F80E9F4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676" y="617539"/>
            <a:ext cx="8937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志願選填輔導考量因素</a:t>
            </a:r>
            <a:r>
              <a:rPr lang="en-US" altLang="zh-TW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Ⅱ </a:t>
            </a:r>
            <a:r>
              <a:rPr lang="zh-TW" altLang="en-US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2800" b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弱勢扶助</a:t>
            </a:r>
            <a:endParaRPr lang="zh-TW" altLang="zh-TW" sz="2800" b="1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36D450C8-F524-42D0-B4EC-BABA88D3A4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2155891"/>
              </p:ext>
            </p:extLst>
          </p:nvPr>
        </p:nvGraphicFramePr>
        <p:xfrm>
          <a:off x="1487618" y="1203299"/>
          <a:ext cx="9072748" cy="5022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0840" name="矩形 33">
            <a:extLst>
              <a:ext uri="{FF2B5EF4-FFF2-40B4-BE49-F238E27FC236}">
                <a16:creationId xmlns:a16="http://schemas.microsoft.com/office/drawing/2014/main" id="{2C280274-972B-4AED-B6F4-71D148862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44450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20841" name="Picture 2" descr="D:\學輔科資料\簡報圖案\12.png">
            <a:extLst>
              <a:ext uri="{FF2B5EF4-FFF2-40B4-BE49-F238E27FC236}">
                <a16:creationId xmlns:a16="http://schemas.microsoft.com/office/drawing/2014/main" id="{BBB8F050-9129-432F-8D97-901201F6E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6EAA2A2A-5614-4E12-87AA-349444DA793D}"/>
              </a:ext>
            </a:extLst>
          </p:cNvPr>
          <p:cNvSpPr/>
          <p:nvPr/>
        </p:nvSpPr>
        <p:spPr>
          <a:xfrm>
            <a:off x="6492875" y="44450"/>
            <a:ext cx="4356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志願選填試探後輔導策略</a:t>
            </a:r>
            <a:endParaRPr lang="zh-TW" altLang="en-US" sz="20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9455" y="72008"/>
            <a:ext cx="9628085" cy="5949280"/>
          </a:xfrm>
        </p:spPr>
      </p:pic>
    </p:spTree>
    <p:extLst>
      <p:ext uri="{BB962C8B-B14F-4D97-AF65-F5344CB8AC3E}">
        <p14:creationId xmlns:p14="http://schemas.microsoft.com/office/powerpoint/2010/main" val="38080637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96D78E25-F8FF-45A0-B82F-6D46BCB65B14}"/>
              </a:ext>
            </a:extLst>
          </p:cNvPr>
          <p:cNvCxnSpPr/>
          <p:nvPr/>
        </p:nvCxnSpPr>
        <p:spPr>
          <a:xfrm>
            <a:off x="1489076" y="825500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D0E9BF53-E10F-4B3D-B604-5902A98CEF05}"/>
              </a:ext>
            </a:extLst>
          </p:cNvPr>
          <p:cNvCxnSpPr/>
          <p:nvPr/>
        </p:nvCxnSpPr>
        <p:spPr>
          <a:xfrm>
            <a:off x="1500188" y="1041400"/>
            <a:ext cx="91551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41EDB640-F96E-47B5-98AF-3E29A101338B}"/>
              </a:ext>
            </a:extLst>
          </p:cNvPr>
          <p:cNvCxnSpPr/>
          <p:nvPr/>
        </p:nvCxnSpPr>
        <p:spPr>
          <a:xfrm>
            <a:off x="1487488" y="1833563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>
            <a:extLst>
              <a:ext uri="{FF2B5EF4-FFF2-40B4-BE49-F238E27FC236}">
                <a16:creationId xmlns:a16="http://schemas.microsoft.com/office/drawing/2014/main" id="{9F6B270C-E2CB-4ADD-8577-08E70C437338}"/>
              </a:ext>
            </a:extLst>
          </p:cNvPr>
          <p:cNvSpPr/>
          <p:nvPr/>
        </p:nvSpPr>
        <p:spPr>
          <a:xfrm>
            <a:off x="1501775" y="590551"/>
            <a:ext cx="9144000" cy="576263"/>
          </a:xfrm>
          <a:prstGeom prst="rect">
            <a:avLst/>
          </a:prstGeom>
          <a:solidFill>
            <a:srgbClr val="000066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244600" eaLnBrk="1" hangingPunct="1">
              <a:lnSpc>
                <a:spcPct val="90000"/>
              </a:lnSpc>
              <a:defRPr/>
            </a:pPr>
            <a:r>
              <a:rPr lang="en-US" altLang="zh-TW" sz="3200" b="1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   </a:t>
            </a:r>
            <a:endParaRPr lang="zh-TW" altLang="en-US" sz="3200" b="1" dirty="0">
              <a:solidFill>
                <a:srgbClr val="FFFFFF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</p:txBody>
      </p:sp>
      <p:sp>
        <p:nvSpPr>
          <p:cNvPr id="121862" name="矩形 25">
            <a:extLst>
              <a:ext uri="{FF2B5EF4-FFF2-40B4-BE49-F238E27FC236}">
                <a16:creationId xmlns:a16="http://schemas.microsoft.com/office/drawing/2014/main" id="{948A6816-702E-484F-8C95-8AC7C1C066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676" y="617539"/>
            <a:ext cx="8937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志願選填輔導考量因素</a:t>
            </a:r>
            <a:r>
              <a:rPr lang="en-US" altLang="zh-TW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Ⅲ</a:t>
            </a:r>
            <a:r>
              <a:rPr lang="zh-TW" altLang="en-US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2800" b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高中職校</a:t>
            </a:r>
            <a:endParaRPr lang="zh-TW" altLang="zh-TW" sz="2800" b="1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70A8FE71-927F-4BF1-97FF-1B9031BAE208}"/>
              </a:ext>
            </a:extLst>
          </p:cNvPr>
          <p:cNvGraphicFramePr/>
          <p:nvPr/>
        </p:nvGraphicFramePr>
        <p:xfrm>
          <a:off x="1607020" y="1339755"/>
          <a:ext cx="8928862" cy="4673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1864" name="矩形 33">
            <a:extLst>
              <a:ext uri="{FF2B5EF4-FFF2-40B4-BE49-F238E27FC236}">
                <a16:creationId xmlns:a16="http://schemas.microsoft.com/office/drawing/2014/main" id="{D8A6911A-DFC0-4618-B8F1-094381D4A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44450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21865" name="Picture 2" descr="D:\學輔科資料\簡報圖案\12.png">
            <a:extLst>
              <a:ext uri="{FF2B5EF4-FFF2-40B4-BE49-F238E27FC236}">
                <a16:creationId xmlns:a16="http://schemas.microsoft.com/office/drawing/2014/main" id="{65E42EEC-A827-4543-B318-2857E462C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B357FBD5-A934-4852-9C21-7137CE3A3083}"/>
              </a:ext>
            </a:extLst>
          </p:cNvPr>
          <p:cNvSpPr/>
          <p:nvPr/>
        </p:nvSpPr>
        <p:spPr>
          <a:xfrm>
            <a:off x="6492875" y="44450"/>
            <a:ext cx="4356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志願選填試探後輔導策略</a:t>
            </a:r>
            <a:endParaRPr lang="zh-TW" altLang="en-US" sz="20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68336C51-7DAC-48D0-A5DC-EB10C1FE5A67}"/>
              </a:ext>
            </a:extLst>
          </p:cNvPr>
          <p:cNvCxnSpPr/>
          <p:nvPr/>
        </p:nvCxnSpPr>
        <p:spPr>
          <a:xfrm>
            <a:off x="1489076" y="825500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1B262FB4-933F-42E6-B37F-7997627E71D0}"/>
              </a:ext>
            </a:extLst>
          </p:cNvPr>
          <p:cNvCxnSpPr/>
          <p:nvPr/>
        </p:nvCxnSpPr>
        <p:spPr>
          <a:xfrm>
            <a:off x="1465263" y="1414463"/>
            <a:ext cx="91551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09C5C15F-9913-47C5-9EA0-BDA54BCBB176}"/>
              </a:ext>
            </a:extLst>
          </p:cNvPr>
          <p:cNvCxnSpPr/>
          <p:nvPr/>
        </p:nvCxnSpPr>
        <p:spPr>
          <a:xfrm>
            <a:off x="1452563" y="2206625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>
            <a:extLst>
              <a:ext uri="{FF2B5EF4-FFF2-40B4-BE49-F238E27FC236}">
                <a16:creationId xmlns:a16="http://schemas.microsoft.com/office/drawing/2014/main" id="{E5B34F58-2655-4F89-A5D0-9303DC0A4E74}"/>
              </a:ext>
            </a:extLst>
          </p:cNvPr>
          <p:cNvSpPr/>
          <p:nvPr/>
        </p:nvSpPr>
        <p:spPr>
          <a:xfrm>
            <a:off x="1501775" y="590551"/>
            <a:ext cx="9144000" cy="576263"/>
          </a:xfrm>
          <a:prstGeom prst="rect">
            <a:avLst/>
          </a:prstGeom>
          <a:solidFill>
            <a:srgbClr val="000066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244600" eaLnBrk="1" hangingPunct="1">
              <a:lnSpc>
                <a:spcPct val="90000"/>
              </a:lnSpc>
              <a:defRPr/>
            </a:pPr>
            <a:r>
              <a:rPr lang="en-US" altLang="zh-TW" sz="3200" b="1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   </a:t>
            </a:r>
            <a:endParaRPr lang="zh-TW" altLang="en-US" sz="3200" b="1" dirty="0">
              <a:solidFill>
                <a:srgbClr val="FFFFFF"/>
              </a:solidFill>
              <a:latin typeface="標楷體" pitchFamily="65" charset="-120"/>
              <a:ea typeface="標楷體" pitchFamily="65" charset="-120"/>
              <a:cs typeface="BiauKai"/>
            </a:endParaRPr>
          </a:p>
        </p:txBody>
      </p:sp>
      <p:sp>
        <p:nvSpPr>
          <p:cNvPr id="123910" name="矩形 25">
            <a:extLst>
              <a:ext uri="{FF2B5EF4-FFF2-40B4-BE49-F238E27FC236}">
                <a16:creationId xmlns:a16="http://schemas.microsoft.com/office/drawing/2014/main" id="{ADFC46BB-B6F7-466F-89F9-15490DAB5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676" y="617539"/>
            <a:ext cx="8937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5100" indent="-165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志願選填輔導考量因素</a:t>
            </a:r>
            <a:r>
              <a:rPr lang="en-US" altLang="zh-TW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Ⅳ</a:t>
            </a:r>
            <a:r>
              <a:rPr lang="zh-TW" altLang="en-US" sz="2800" b="1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TW" altLang="en-US" sz="2800" b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生涯進路</a:t>
            </a:r>
            <a:endParaRPr lang="zh-TW" altLang="zh-TW" sz="2800" b="1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D05E21DC-0904-4BE4-9D4E-4BC038876835}"/>
              </a:ext>
            </a:extLst>
          </p:cNvPr>
          <p:cNvGraphicFramePr/>
          <p:nvPr/>
        </p:nvGraphicFramePr>
        <p:xfrm>
          <a:off x="1668554" y="1541115"/>
          <a:ext cx="8928862" cy="4673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3912" name="矩形 33">
            <a:extLst>
              <a:ext uri="{FF2B5EF4-FFF2-40B4-BE49-F238E27FC236}">
                <a16:creationId xmlns:a16="http://schemas.microsoft.com/office/drawing/2014/main" id="{06337AAA-BD10-481A-9B88-A5CACA4A0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44450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23913" name="Picture 2" descr="D:\學輔科資料\簡報圖案\12.png">
            <a:extLst>
              <a:ext uri="{FF2B5EF4-FFF2-40B4-BE49-F238E27FC236}">
                <a16:creationId xmlns:a16="http://schemas.microsoft.com/office/drawing/2014/main" id="{52FC66CD-FDBC-4CBD-B2D0-D33FE6ACB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31BDB497-5758-4AFF-B58E-D3A098EE6EC6}"/>
              </a:ext>
            </a:extLst>
          </p:cNvPr>
          <p:cNvSpPr/>
          <p:nvPr/>
        </p:nvSpPr>
        <p:spPr>
          <a:xfrm>
            <a:off x="6492875" y="44450"/>
            <a:ext cx="4356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志願選填試探後輔導策略</a:t>
            </a:r>
            <a:endParaRPr lang="zh-TW" altLang="en-US" sz="20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30" name="群組 15">
            <a:extLst>
              <a:ext uri="{FF2B5EF4-FFF2-40B4-BE49-F238E27FC236}">
                <a16:creationId xmlns:a16="http://schemas.microsoft.com/office/drawing/2014/main" id="{AA991B9C-720F-43C9-B528-C2D1245013E2}"/>
              </a:ext>
            </a:extLst>
          </p:cNvPr>
          <p:cNvGrpSpPr>
            <a:grpSpLocks/>
          </p:cNvGrpSpPr>
          <p:nvPr/>
        </p:nvGrpSpPr>
        <p:grpSpPr bwMode="auto">
          <a:xfrm>
            <a:off x="2063751" y="1030288"/>
            <a:ext cx="8315325" cy="5135562"/>
            <a:chOff x="330534" y="-224367"/>
            <a:chExt cx="10281024" cy="5134154"/>
          </a:xfrm>
        </p:grpSpPr>
        <p:sp>
          <p:nvSpPr>
            <p:cNvPr id="17" name="圓角矩形 13">
              <a:extLst>
                <a:ext uri="{FF2B5EF4-FFF2-40B4-BE49-F238E27FC236}">
                  <a16:creationId xmlns:a16="http://schemas.microsoft.com/office/drawing/2014/main" id="{5AD33D12-5853-4F18-A36A-C4F05C3BC1EE}"/>
                </a:ext>
              </a:extLst>
            </p:cNvPr>
            <p:cNvSpPr/>
            <p:nvPr/>
          </p:nvSpPr>
          <p:spPr>
            <a:xfrm>
              <a:off x="330534" y="3673446"/>
              <a:ext cx="2581723" cy="1224136"/>
            </a:xfrm>
            <a:prstGeom prst="roundRect">
              <a:avLst/>
            </a:prstGeom>
            <a:solidFill>
              <a:srgbClr val="008000"/>
            </a:solidFill>
            <a:ln>
              <a:noFill/>
            </a:ln>
            <a:effectLst>
              <a:outerShdw blurRad="40000" dist="23000" dir="5400000" rotWithShape="0">
                <a:srgbClr val="008000"/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多元學習</a:t>
              </a:r>
              <a:endParaRPr lang="en-US" altLang="zh-TW" sz="2400" b="1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pple LiGothic Medium"/>
              </a:endParaRPr>
            </a:p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特殊表現</a:t>
              </a:r>
            </a:p>
          </p:txBody>
        </p:sp>
        <p:sp>
          <p:nvSpPr>
            <p:cNvPr id="18" name="雲朵形圖說文字 12">
              <a:extLst>
                <a:ext uri="{FF2B5EF4-FFF2-40B4-BE49-F238E27FC236}">
                  <a16:creationId xmlns:a16="http://schemas.microsoft.com/office/drawing/2014/main" id="{086B2567-2A70-49BA-9D13-0462C8B4CA75}"/>
                </a:ext>
              </a:extLst>
            </p:cNvPr>
            <p:cNvSpPr/>
            <p:nvPr/>
          </p:nvSpPr>
          <p:spPr>
            <a:xfrm>
              <a:off x="344274" y="51782"/>
              <a:ext cx="2594791" cy="3248721"/>
            </a:xfrm>
            <a:prstGeom prst="cloudCallout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eaLnBrk="1" hangingPunct="1">
                <a:defRPr/>
              </a:pPr>
              <a:r>
                <a:rPr lang="zh-TW" altLang="en-US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特殊選才的孩子應具備哪些特質？</a:t>
              </a:r>
              <a:endParaRPr lang="en-US" altLang="zh-TW" sz="2400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pple LiGothic Medium"/>
              </a:endParaRPr>
            </a:p>
            <a:p>
              <a:pPr algn="ctr" defTabSz="914378" eaLnBrk="1" hangingPunct="1">
                <a:defRPr/>
              </a:pPr>
              <a:r>
                <a:rPr lang="en-US" altLang="zh-TW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</a:rPr>
                <a:t> </a:t>
              </a: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</a:rPr>
                <a:t>約</a:t>
              </a:r>
              <a:r>
                <a:rPr lang="en-US" altLang="zh-TW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</a:rPr>
                <a:t>1% </a:t>
              </a:r>
              <a:endParaRPr lang="zh-TW" altLang="en-US" sz="2400" b="1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endParaRPr>
            </a:p>
          </p:txBody>
        </p:sp>
        <p:sp>
          <p:nvSpPr>
            <p:cNvPr id="19" name="雲朵形圖說文字 18">
              <a:extLst>
                <a:ext uri="{FF2B5EF4-FFF2-40B4-BE49-F238E27FC236}">
                  <a16:creationId xmlns:a16="http://schemas.microsoft.com/office/drawing/2014/main" id="{01550F7D-6AF5-4A46-A893-63F66F8A6003}"/>
                </a:ext>
              </a:extLst>
            </p:cNvPr>
            <p:cNvSpPr/>
            <p:nvPr/>
          </p:nvSpPr>
          <p:spPr>
            <a:xfrm>
              <a:off x="2707457" y="-51377"/>
              <a:ext cx="2520205" cy="3017011"/>
            </a:xfrm>
            <a:prstGeom prst="cloudCallout">
              <a:avLst/>
            </a:prstGeom>
            <a:solidFill>
              <a:srgbClr val="FF3300"/>
            </a:solidFill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eaLnBrk="1" hangingPunct="1">
                <a:defRPr/>
              </a:pPr>
              <a:r>
                <a:rPr lang="zh-TW" altLang="en-US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哪一種小孩適合繁星管道？</a:t>
              </a:r>
              <a:endParaRPr lang="en-US" altLang="zh-TW" sz="2400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pple LiGothic Medium"/>
              </a:endParaRPr>
            </a:p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</a:rPr>
                <a:t>約</a:t>
              </a:r>
              <a:r>
                <a:rPr lang="en-US" altLang="zh-TW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</a:rPr>
                <a:t>17%</a:t>
              </a:r>
              <a:endParaRPr lang="zh-TW" altLang="en-US" sz="2400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endParaRPr>
            </a:p>
          </p:txBody>
        </p:sp>
        <p:sp>
          <p:nvSpPr>
            <p:cNvPr id="20" name="圓角矩形 19">
              <a:extLst>
                <a:ext uri="{FF2B5EF4-FFF2-40B4-BE49-F238E27FC236}">
                  <a16:creationId xmlns:a16="http://schemas.microsoft.com/office/drawing/2014/main" id="{1F7DFE96-572B-4249-B906-6557AB4C6D92}"/>
                </a:ext>
              </a:extLst>
            </p:cNvPr>
            <p:cNvSpPr/>
            <p:nvPr/>
          </p:nvSpPr>
          <p:spPr>
            <a:xfrm>
              <a:off x="2530807" y="3454449"/>
              <a:ext cx="2520205" cy="1223626"/>
            </a:xfrm>
            <a:prstGeom prst="round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按部就班</a:t>
              </a:r>
              <a:endParaRPr lang="en-US" altLang="zh-TW" sz="2400" b="1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pple LiGothic Medium"/>
              </a:endParaRPr>
            </a:p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目標明確</a:t>
              </a:r>
            </a:p>
          </p:txBody>
        </p:sp>
        <p:sp>
          <p:nvSpPr>
            <p:cNvPr id="21" name="雲朵形圖說文字 20">
              <a:extLst>
                <a:ext uri="{FF2B5EF4-FFF2-40B4-BE49-F238E27FC236}">
                  <a16:creationId xmlns:a16="http://schemas.microsoft.com/office/drawing/2014/main" id="{907D14D2-414B-4949-A440-7D37581459DE}"/>
                </a:ext>
              </a:extLst>
            </p:cNvPr>
            <p:cNvSpPr/>
            <p:nvPr/>
          </p:nvSpPr>
          <p:spPr>
            <a:xfrm>
              <a:off x="5019628" y="-224367"/>
              <a:ext cx="2880320" cy="3280195"/>
            </a:xfrm>
            <a:prstGeom prst="cloudCallout">
              <a:avLst/>
            </a:prstGeom>
            <a:solidFill>
              <a:srgbClr val="0000FF"/>
            </a:solidFill>
            <a:ln>
              <a:noFill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eaLnBrk="1" hangingPunct="1">
                <a:defRPr/>
              </a:pPr>
              <a:r>
                <a:rPr lang="zh-TW" altLang="en-US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適合申請</a:t>
              </a:r>
              <a:r>
                <a:rPr lang="en-US" altLang="zh-TW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(</a:t>
              </a:r>
              <a:r>
                <a:rPr lang="zh-TW" altLang="en-US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甄選</a:t>
              </a:r>
              <a:r>
                <a:rPr lang="en-US" altLang="zh-TW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)</a:t>
              </a:r>
              <a:r>
                <a:rPr lang="zh-TW" altLang="en-US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入學的是哪種類型的孩子？</a:t>
              </a:r>
              <a:endParaRPr lang="en-US" altLang="zh-TW" sz="2400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pple LiGothic Medium"/>
              </a:endParaRPr>
            </a:p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</a:rPr>
                <a:t>約</a:t>
              </a:r>
              <a:r>
                <a:rPr lang="en-US" altLang="zh-TW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58%</a:t>
              </a:r>
              <a:endParaRPr lang="zh-TW" altLang="en-US" sz="2400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pple LiGothic Medium"/>
              </a:endParaRPr>
            </a:p>
          </p:txBody>
        </p:sp>
        <p:sp>
          <p:nvSpPr>
            <p:cNvPr id="22" name="圓角矩形 21">
              <a:extLst>
                <a:ext uri="{FF2B5EF4-FFF2-40B4-BE49-F238E27FC236}">
                  <a16:creationId xmlns:a16="http://schemas.microsoft.com/office/drawing/2014/main" id="{6F5F213B-8610-43DF-AAF9-546AC3BD91C2}"/>
                </a:ext>
              </a:extLst>
            </p:cNvPr>
            <p:cNvSpPr/>
            <p:nvPr/>
          </p:nvSpPr>
          <p:spPr>
            <a:xfrm>
              <a:off x="4870437" y="3686161"/>
              <a:ext cx="2520205" cy="1223626"/>
            </a:xfrm>
            <a:prstGeom prst="roundRect">
              <a:avLst/>
            </a:prstGeom>
            <a:solidFill>
              <a:srgbClr val="0505FF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體驗嘗試</a:t>
              </a:r>
              <a:endParaRPr lang="en-US" altLang="zh-TW" sz="2400" b="1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pple LiGothic Medium"/>
              </a:endParaRPr>
            </a:p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資料完備</a:t>
              </a:r>
            </a:p>
          </p:txBody>
        </p:sp>
        <p:sp>
          <p:nvSpPr>
            <p:cNvPr id="23" name="雲朵形圖說文字 22">
              <a:extLst>
                <a:ext uri="{FF2B5EF4-FFF2-40B4-BE49-F238E27FC236}">
                  <a16:creationId xmlns:a16="http://schemas.microsoft.com/office/drawing/2014/main" id="{B42A807F-2D38-4EAA-BB70-9D0D9CAA433A}"/>
                </a:ext>
              </a:extLst>
            </p:cNvPr>
            <p:cNvSpPr/>
            <p:nvPr/>
          </p:nvSpPr>
          <p:spPr>
            <a:xfrm>
              <a:off x="7767495" y="123200"/>
              <a:ext cx="2844063" cy="3024945"/>
            </a:xfrm>
            <a:prstGeom prst="cloudCallout">
              <a:avLst/>
            </a:prstGeom>
            <a:solidFill>
              <a:srgbClr val="8000FF"/>
            </a:solidFill>
            <a:ln>
              <a:noFill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eaLnBrk="1" hangingPunct="1">
                <a:defRPr/>
              </a:pPr>
              <a:r>
                <a:rPr lang="zh-TW" altLang="en-US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分發入學的孩子應具備哪些特質？</a:t>
              </a:r>
              <a:endParaRPr lang="en-US" altLang="zh-TW" sz="2400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pple LiGothic Medium"/>
              </a:endParaRPr>
            </a:p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</a:rPr>
                <a:t>約</a:t>
              </a:r>
              <a:r>
                <a:rPr lang="en-US" altLang="zh-TW" sz="2400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24%</a:t>
              </a:r>
              <a:endParaRPr lang="zh-TW" altLang="en-US" sz="2400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pple LiGothic Medium"/>
              </a:endParaRPr>
            </a:p>
          </p:txBody>
        </p:sp>
        <p:sp>
          <p:nvSpPr>
            <p:cNvPr id="24" name="圓角矩形 23">
              <a:extLst>
                <a:ext uri="{FF2B5EF4-FFF2-40B4-BE49-F238E27FC236}">
                  <a16:creationId xmlns:a16="http://schemas.microsoft.com/office/drawing/2014/main" id="{7D2056D2-58E2-4094-9DDC-7AA6D1D60DA7}"/>
                </a:ext>
              </a:extLst>
            </p:cNvPr>
            <p:cNvSpPr/>
            <p:nvPr/>
          </p:nvSpPr>
          <p:spPr>
            <a:xfrm>
              <a:off x="7551725" y="3453942"/>
              <a:ext cx="2520280" cy="1224136"/>
            </a:xfrm>
            <a:prstGeom prst="roundRect">
              <a:avLst/>
            </a:prstGeom>
            <a:solidFill>
              <a:srgbClr val="8000FF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堅持到底</a:t>
              </a:r>
              <a:endParaRPr lang="en-US" altLang="zh-TW" sz="2400" b="1" dirty="0">
                <a:solidFill>
                  <a:srgbClr val="FFFFFF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cs typeface="Apple LiGothic Medium"/>
              </a:endParaRPr>
            </a:p>
            <a:p>
              <a:pPr algn="ctr" defTabSz="914378" eaLnBrk="1" hangingPunct="1">
                <a:defRPr/>
              </a:pPr>
              <a:r>
                <a:rPr lang="zh-TW" altLang="en-US" sz="2400" b="1" dirty="0">
                  <a:solidFill>
                    <a:srgbClr val="FFFFFF"/>
                  </a:solidFill>
                  <a:latin typeface="Adobe 黑体 Std R" panose="020B0400000000000000" pitchFamily="34" charset="-128"/>
                  <a:ea typeface="Adobe 黑体 Std R" panose="020B0400000000000000" pitchFamily="34" charset="-128"/>
                  <a:cs typeface="Apple LiGothic Medium"/>
                </a:rPr>
                <a:t>保持彈性</a:t>
              </a:r>
            </a:p>
          </p:txBody>
        </p:sp>
      </p:grpSp>
      <p:sp>
        <p:nvSpPr>
          <p:cNvPr id="124931" name="矩形 10">
            <a:extLst>
              <a:ext uri="{FF2B5EF4-FFF2-40B4-BE49-F238E27FC236}">
                <a16:creationId xmlns:a16="http://schemas.microsoft.com/office/drawing/2014/main" id="{A7037E45-AB99-4621-A8F4-45EFE38DF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44450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24932" name="Picture 2" descr="D:\學輔科資料\簡報圖案\12.png">
            <a:extLst>
              <a:ext uri="{FF2B5EF4-FFF2-40B4-BE49-F238E27FC236}">
                <a16:creationId xmlns:a16="http://schemas.microsoft.com/office/drawing/2014/main" id="{3E249D13-344D-48DF-9B95-6C819F7CA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C63C8E1E-8537-4B84-87CA-7D8846B34AEF}"/>
              </a:ext>
            </a:extLst>
          </p:cNvPr>
          <p:cNvSpPr/>
          <p:nvPr/>
        </p:nvSpPr>
        <p:spPr>
          <a:xfrm>
            <a:off x="6348413" y="44450"/>
            <a:ext cx="4356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志願選填試探後輔導策略與特色作法</a:t>
            </a:r>
            <a:endParaRPr lang="zh-TW" altLang="en-US" sz="20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2F63F068-9393-4C42-B39A-6BFC6022E93D}"/>
              </a:ext>
            </a:extLst>
          </p:cNvPr>
          <p:cNvGraphicFramePr>
            <a:graphicFrameLocks noGrp="1"/>
          </p:cNvGraphicFramePr>
          <p:nvPr/>
        </p:nvGraphicFramePr>
        <p:xfrm>
          <a:off x="479376" y="1105410"/>
          <a:ext cx="11233248" cy="5779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3177">
                  <a:extLst>
                    <a:ext uri="{9D8B030D-6E8A-4147-A177-3AD203B41FA5}">
                      <a16:colId xmlns:a16="http://schemas.microsoft.com/office/drawing/2014/main" val="1749272120"/>
                    </a:ext>
                  </a:extLst>
                </a:gridCol>
                <a:gridCol w="1377153">
                  <a:extLst>
                    <a:ext uri="{9D8B030D-6E8A-4147-A177-3AD203B41FA5}">
                      <a16:colId xmlns:a16="http://schemas.microsoft.com/office/drawing/2014/main" val="451645924"/>
                    </a:ext>
                  </a:extLst>
                </a:gridCol>
                <a:gridCol w="1377153">
                  <a:extLst>
                    <a:ext uri="{9D8B030D-6E8A-4147-A177-3AD203B41FA5}">
                      <a16:colId xmlns:a16="http://schemas.microsoft.com/office/drawing/2014/main" val="3525393087"/>
                    </a:ext>
                  </a:extLst>
                </a:gridCol>
                <a:gridCol w="1377153">
                  <a:extLst>
                    <a:ext uri="{9D8B030D-6E8A-4147-A177-3AD203B41FA5}">
                      <a16:colId xmlns:a16="http://schemas.microsoft.com/office/drawing/2014/main" val="2460405694"/>
                    </a:ext>
                  </a:extLst>
                </a:gridCol>
                <a:gridCol w="1377153">
                  <a:extLst>
                    <a:ext uri="{9D8B030D-6E8A-4147-A177-3AD203B41FA5}">
                      <a16:colId xmlns:a16="http://schemas.microsoft.com/office/drawing/2014/main" val="2216049106"/>
                    </a:ext>
                  </a:extLst>
                </a:gridCol>
                <a:gridCol w="1377153">
                  <a:extLst>
                    <a:ext uri="{9D8B030D-6E8A-4147-A177-3AD203B41FA5}">
                      <a16:colId xmlns:a16="http://schemas.microsoft.com/office/drawing/2014/main" val="4155473971"/>
                    </a:ext>
                  </a:extLst>
                </a:gridCol>
                <a:gridCol w="1377153">
                  <a:extLst>
                    <a:ext uri="{9D8B030D-6E8A-4147-A177-3AD203B41FA5}">
                      <a16:colId xmlns:a16="http://schemas.microsoft.com/office/drawing/2014/main" val="1941224194"/>
                    </a:ext>
                  </a:extLst>
                </a:gridCol>
                <a:gridCol w="1377153">
                  <a:extLst>
                    <a:ext uri="{9D8B030D-6E8A-4147-A177-3AD203B41FA5}">
                      <a16:colId xmlns:a16="http://schemas.microsoft.com/office/drawing/2014/main" val="482262621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年度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110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111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112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113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114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115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2456530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試模擬</a:t>
                      </a:r>
                      <a:endParaRPr lang="en-US" altLang="zh-TW" sz="24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落榜人數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2655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2460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2320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3357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2974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2002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3869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7727242"/>
                  </a:ext>
                </a:extLst>
              </a:tr>
              <a:tr h="109945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落榜平均志願數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0787511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最終</a:t>
                      </a:r>
                      <a:endParaRPr lang="en-US" altLang="zh-TW" sz="2400" b="1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落榜人數</a:t>
                      </a:r>
                      <a:endParaRPr lang="zh-TW" altLang="en-US" sz="24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101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75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61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187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56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</a:t>
                      </a:r>
                      <a:endParaRPr lang="zh-TW" altLang="en-US" sz="24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28543705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落榜平均志願數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8796154"/>
                  </a:ext>
                </a:extLst>
              </a:tr>
            </a:tbl>
          </a:graphicData>
        </a:graphic>
      </p:graphicFrame>
      <p:sp>
        <p:nvSpPr>
          <p:cNvPr id="3" name="矩形 2">
            <a:extLst>
              <a:ext uri="{FF2B5EF4-FFF2-40B4-BE49-F238E27FC236}">
                <a16:creationId xmlns:a16="http://schemas.microsoft.com/office/drawing/2014/main" id="{532BB954-3C2D-4967-86A5-1268DA76AEB5}"/>
              </a:ext>
            </a:extLst>
          </p:cNvPr>
          <p:cNvSpPr/>
          <p:nvPr/>
        </p:nvSpPr>
        <p:spPr>
          <a:xfrm>
            <a:off x="2495600" y="404664"/>
            <a:ext cx="8352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近七年試模擬及會考放榜後的數據</a:t>
            </a:r>
            <a:endParaRPr kumimoji="1" lang="zh-TW" altLang="en-US" sz="4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新細明體" pitchFamily="18" charset="-120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9817411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7853" y="0"/>
            <a:ext cx="12216659" cy="6858000"/>
          </a:xfrm>
        </p:spPr>
      </p:pic>
    </p:spTree>
    <p:extLst>
      <p:ext uri="{BB962C8B-B14F-4D97-AF65-F5344CB8AC3E}">
        <p14:creationId xmlns:p14="http://schemas.microsoft.com/office/powerpoint/2010/main" val="39459318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78106" cy="6858001"/>
          </a:xfrm>
        </p:spPr>
      </p:pic>
    </p:spTree>
    <p:extLst>
      <p:ext uri="{BB962C8B-B14F-4D97-AF65-F5344CB8AC3E}">
        <p14:creationId xmlns:p14="http://schemas.microsoft.com/office/powerpoint/2010/main" val="19330676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188701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B0A7CBD5-86A6-4F65-898A-CBAF4D5CE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尊重孩子想法，親子討論</a:t>
            </a:r>
          </a:p>
        </p:txBody>
      </p:sp>
      <p:sp>
        <p:nvSpPr>
          <p:cNvPr id="126979" name="內容版面配置區 3">
            <a:extLst>
              <a:ext uri="{FF2B5EF4-FFF2-40B4-BE49-F238E27FC236}">
                <a16:creationId xmlns:a16="http://schemas.microsoft.com/office/drawing/2014/main" id="{703DBA0F-DC6D-4D3B-A436-FFD1A1E07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472" y="1431926"/>
            <a:ext cx="9985176" cy="4924425"/>
          </a:xfrm>
        </p:spPr>
        <p:txBody>
          <a:bodyPr/>
          <a:lstStyle/>
          <a:p>
            <a:pPr>
              <a:buFontTx/>
              <a:buBlip>
                <a:blip r:embed="rId2"/>
              </a:buBlip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前國科會主委朱敬一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家長觀念需要改變、要懂得尊重小孩興趣，他的女兒是在取得博士學歷後，改行當麵包師傅。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Blip>
                <a:blip r:embed="rId2"/>
              </a:buBlip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前經建會主委尹啟銘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女兒念完博士後，告訴他「我對你的責任已經盡到」，就往日本改學音樂。</a:t>
            </a:r>
          </a:p>
          <a:p>
            <a:pPr>
              <a:buFontTx/>
              <a:buBlip>
                <a:blip r:embed="rId2"/>
              </a:buBlip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政大博士宋耿郎賣雞排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以自己當活教材，告訴孩子弄清楚自己想做什麼，用心去做，「炸雞排裹粉、剪開雞肉、和人互動，都要學習，都帶給我快樂和成就感。」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6980" name="投影片編號版面配置區 1">
            <a:extLst>
              <a:ext uri="{FF2B5EF4-FFF2-40B4-BE49-F238E27FC236}">
                <a16:creationId xmlns:a16="http://schemas.microsoft.com/office/drawing/2014/main" id="{66DF79FB-665F-4A22-AC81-0EA633EF7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3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4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3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4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6B78D40-1023-4FC2-B979-4694B6CB1821}" type="slidenum">
              <a:rPr lang="en-US" altLang="zh-TW" sz="1200">
                <a:solidFill>
                  <a:srgbClr val="0C3226"/>
                </a:solidFill>
              </a:rPr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zh-TW" sz="1200">
              <a:solidFill>
                <a:srgbClr val="0C3226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投影片編號版面配置區 3">
            <a:extLst>
              <a:ext uri="{FF2B5EF4-FFF2-40B4-BE49-F238E27FC236}">
                <a16:creationId xmlns:a16="http://schemas.microsoft.com/office/drawing/2014/main" id="{F2C70D4C-A244-45FA-856E-DBC2DA5CE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020D0F-126E-49BA-A51F-C64464E17BD3}" type="slidenum">
              <a:rPr lang="en-US" altLang="zh-TW" sz="1200">
                <a:solidFill>
                  <a:srgbClr val="0C3226"/>
                </a:solidFill>
              </a:rPr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zh-TW" sz="1200">
              <a:solidFill>
                <a:srgbClr val="0C3226"/>
              </a:solidFill>
            </a:endParaRPr>
          </a:p>
        </p:txBody>
      </p:sp>
      <p:sp>
        <p:nvSpPr>
          <p:cNvPr id="128003" name="內容版面配置區 3">
            <a:extLst>
              <a:ext uri="{FF2B5EF4-FFF2-40B4-BE49-F238E27FC236}">
                <a16:creationId xmlns:a16="http://schemas.microsoft.com/office/drawing/2014/main" id="{B5CA390B-8404-40B3-ADC8-33FD59E03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1464" y="1536701"/>
            <a:ext cx="10008790" cy="5184775"/>
          </a:xfrm>
        </p:spPr>
        <p:txBody>
          <a:bodyPr/>
          <a:lstStyle/>
          <a:p>
            <a:pPr>
              <a:buFontTx/>
              <a:buBlip>
                <a:blip r:embed="rId4"/>
              </a:buBlip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校優秀女同學，從小按照家長安排各種學習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親子並未討論性向、興趣，升學高中職時，學生對於志願選擇無想法，完全由家長安排、規畫。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		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錄取傳統名校特招考試班，雖成績表現不差，但無法應付壓力，得身心症，高一上學期未結束即辦理休學，家長後悔未與學生深談。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Blip>
                <a:blip r:embed="rId4"/>
              </a:buBlip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B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校優秀男同學，家長堅持選擇高中普通科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學生性向與興趣明顯朝向群科，會考成績優秀鐵定可上公立高中普通科，家長堅持要學生選擇普通科。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		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錄取後公立高中普通科，學生無就學興趣，成績低落，高一上學期未結束即尋找轉學至職校機會，若無法轉學就要辦理休學，家長後悔未尊重學生想法。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1254" name="Text Box 6">
            <a:extLst>
              <a:ext uri="{FF2B5EF4-FFF2-40B4-BE49-F238E27FC236}">
                <a16:creationId xmlns:a16="http://schemas.microsoft.com/office/drawing/2014/main" id="{A36B866C-E534-46A5-A526-1160114B8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4" y="404813"/>
            <a:ext cx="410527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sz="3600" b="1">
                <a:ea typeface="標楷體" panose="03000509000000000000" pitchFamily="65" charset="-120"/>
              </a:rPr>
              <a:t>案例分享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投影片編號版面配置區 3">
            <a:extLst>
              <a:ext uri="{FF2B5EF4-FFF2-40B4-BE49-F238E27FC236}">
                <a16:creationId xmlns:a16="http://schemas.microsoft.com/office/drawing/2014/main" id="{2A1EA8E4-B310-48B8-AB7A-9C41D9A82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E33B6F-C122-4052-B5C5-45D03CABFA09}" type="slidenum">
              <a:rPr lang="en-US" altLang="zh-TW" sz="1200">
                <a:solidFill>
                  <a:srgbClr val="0C3226"/>
                </a:solidFill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zh-TW" sz="1200">
              <a:solidFill>
                <a:srgbClr val="0C3226"/>
              </a:solidFill>
            </a:endParaRPr>
          </a:p>
        </p:txBody>
      </p:sp>
      <p:sp>
        <p:nvSpPr>
          <p:cNvPr id="129027" name="內容版面配置區 3">
            <a:extLst>
              <a:ext uri="{FF2B5EF4-FFF2-40B4-BE49-F238E27FC236}">
                <a16:creationId xmlns:a16="http://schemas.microsoft.com/office/drawing/2014/main" id="{FAD510B2-0145-4C82-BC45-D2C9902FB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448" y="1673225"/>
            <a:ext cx="10450947" cy="5184775"/>
          </a:xfrm>
        </p:spPr>
        <p:txBody>
          <a:bodyPr/>
          <a:lstStyle/>
          <a:p>
            <a:pPr>
              <a:buFontTx/>
              <a:buBlip>
                <a:blip r:embed="rId4"/>
              </a:buBlip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校優秀男同學，雙親均為教師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		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學生性向與興趣均為普通科，學生成績優秀鐵定可上公立高中普通科，但家長研究認為技職繁星對學生升學有利，堅持安排選讀群科。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		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錄取後，學生無就學興趣，高一上學期未結束即鬧家庭革命，家長後悔未尊重學生想法，目前尋找轉學機會。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Blip>
                <a:blip r:embed="rId4"/>
              </a:buBlip>
            </a:pP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D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校優秀女同學，選讀五專後欲轉回高中職受困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學生性向與興趣朝向五專類科，家長也尊重，但未弄清高中職、五專之升學差異。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		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錄取五專後，發現畢業後插大或升大專院校之選擇較少，故欲轉回高中高職體系，但學分間無法相互採認。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1254" name="Text Box 6">
            <a:extLst>
              <a:ext uri="{FF2B5EF4-FFF2-40B4-BE49-F238E27FC236}">
                <a16:creationId xmlns:a16="http://schemas.microsoft.com/office/drawing/2014/main" id="{09F78F23-9523-4A63-A287-15D251BB6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14" y="404813"/>
            <a:ext cx="410527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zh-TW" altLang="en-US" sz="3600" b="1">
                <a:ea typeface="標楷體" panose="03000509000000000000" pitchFamily="65" charset="-120"/>
              </a:rPr>
              <a:t>案例分享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1">
            <a:extLst>
              <a:ext uri="{FF2B5EF4-FFF2-40B4-BE49-F238E27FC236}">
                <a16:creationId xmlns:a16="http://schemas.microsoft.com/office/drawing/2014/main" id="{9EF655B1-E37D-43E1-9807-0B4DCBAB52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1026" y="714360"/>
            <a:ext cx="10715700" cy="650085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64932583-71B3-4B98-9BB7-BB48CA564222}"/>
              </a:ext>
            </a:extLst>
          </p:cNvPr>
          <p:cNvCxnSpPr/>
          <p:nvPr/>
        </p:nvCxnSpPr>
        <p:spPr>
          <a:xfrm>
            <a:off x="1489076" y="825500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052" name="矩形 40">
            <a:extLst>
              <a:ext uri="{FF2B5EF4-FFF2-40B4-BE49-F238E27FC236}">
                <a16:creationId xmlns:a16="http://schemas.microsoft.com/office/drawing/2014/main" id="{C42A1233-DDE5-42EC-ACE6-3B8D47479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9169401" cy="44450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130053" name="Picture 2" descr="D:\學輔科資料\簡報圖案\12.png">
            <a:extLst>
              <a:ext uri="{FF2B5EF4-FFF2-40B4-BE49-F238E27FC236}">
                <a16:creationId xmlns:a16="http://schemas.microsoft.com/office/drawing/2014/main" id="{9E9BB999-F82A-4A86-970B-3883B5744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矩形 83">
            <a:extLst>
              <a:ext uri="{FF2B5EF4-FFF2-40B4-BE49-F238E27FC236}">
                <a16:creationId xmlns:a16="http://schemas.microsoft.com/office/drawing/2014/main" id="{BC118A12-DCA4-4F6D-A9D4-C2F14C4E1218}"/>
              </a:ext>
            </a:extLst>
          </p:cNvPr>
          <p:cNvSpPr/>
          <p:nvPr/>
        </p:nvSpPr>
        <p:spPr>
          <a:xfrm>
            <a:off x="6348413" y="44450"/>
            <a:ext cx="4356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志願選填試探後輔導策略與特色作法</a:t>
            </a:r>
            <a:endParaRPr lang="zh-TW" altLang="en-US" sz="20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B7990B7A-F6E5-49B5-A41F-E42AF4FA473C}"/>
              </a:ext>
            </a:extLst>
          </p:cNvPr>
          <p:cNvSpPr/>
          <p:nvPr/>
        </p:nvSpPr>
        <p:spPr>
          <a:xfrm>
            <a:off x="1500188" y="741364"/>
            <a:ext cx="9167813" cy="1368425"/>
          </a:xfrm>
          <a:prstGeom prst="rect">
            <a:avLst/>
          </a:prstGeom>
          <a:solidFill>
            <a:srgbClr val="000066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6" name="內容版面配置區 2">
            <a:extLst>
              <a:ext uri="{FF2B5EF4-FFF2-40B4-BE49-F238E27FC236}">
                <a16:creationId xmlns:a16="http://schemas.microsoft.com/office/drawing/2014/main" id="{EA76A4AB-2871-4AA6-846D-2B9FAEF39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0" y="1095376"/>
            <a:ext cx="8351838" cy="809625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sz="3600" b="1" dirty="0">
                <a:solidFill>
                  <a:srgbClr val="FFFF99"/>
                </a:solidFill>
                <a:latin typeface="Adobe 繁黑體 Std B" pitchFamily="34" charset="-120"/>
                <a:ea typeface="Adobe 繁黑體 Std B" pitchFamily="34" charset="-120"/>
              </a:rPr>
              <a:t>志願選填輔導案例討論</a:t>
            </a:r>
            <a:endParaRPr lang="zh-TW" altLang="en-US" sz="36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46A39BFC-95DB-4C3A-9D2C-DEE4A39615B0}"/>
              </a:ext>
            </a:extLst>
          </p:cNvPr>
          <p:cNvCxnSpPr/>
          <p:nvPr/>
        </p:nvCxnSpPr>
        <p:spPr>
          <a:xfrm>
            <a:off x="1500188" y="1041400"/>
            <a:ext cx="91551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7A2715B2-5562-46B2-B58F-16E9CDD34243}"/>
              </a:ext>
            </a:extLst>
          </p:cNvPr>
          <p:cNvCxnSpPr/>
          <p:nvPr/>
        </p:nvCxnSpPr>
        <p:spPr>
          <a:xfrm>
            <a:off x="1487488" y="1833563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D3E41843-D9F0-4E97-AB6D-76823AF2C4FB}"/>
              </a:ext>
            </a:extLst>
          </p:cNvPr>
          <p:cNvSpPr/>
          <p:nvPr/>
        </p:nvSpPr>
        <p:spPr>
          <a:xfrm>
            <a:off x="3572416" y="5720380"/>
            <a:ext cx="5032147" cy="923330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繁黑體 Std B" pitchFamily="34" charset="-120"/>
                <a:ea typeface="Adobe 繁黑體 Std B" pitchFamily="34" charset="-120"/>
              </a:rPr>
              <a:t>成就每一個孩子</a:t>
            </a:r>
          </a:p>
        </p:txBody>
      </p:sp>
    </p:spTree>
  </p:cSld>
  <p:clrMapOvr>
    <a:masterClrMapping/>
  </p:clrMapOvr>
  <p:transition spd="slow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>
            <a:extLst>
              <a:ext uri="{FF2B5EF4-FFF2-40B4-BE49-F238E27FC236}">
                <a16:creationId xmlns:a16="http://schemas.microsoft.com/office/drawing/2014/main" id="{128EE04E-0F47-493E-9211-C8F74BB2A078}"/>
              </a:ext>
            </a:extLst>
          </p:cNvPr>
          <p:cNvGraphicFramePr/>
          <p:nvPr/>
        </p:nvGraphicFramePr>
        <p:xfrm>
          <a:off x="1703512" y="188640"/>
          <a:ext cx="8568952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內容版面配置區 7">
            <a:extLst>
              <a:ext uri="{FF2B5EF4-FFF2-40B4-BE49-F238E27FC236}">
                <a16:creationId xmlns:a16="http://schemas.microsoft.com/office/drawing/2014/main" id="{9D6A734F-C403-481B-9CCB-9CFD216AD66A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1954585" y="1913087"/>
          <a:ext cx="8229600" cy="4741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>
            <a:extLst>
              <a:ext uri="{FF2B5EF4-FFF2-40B4-BE49-F238E27FC236}">
                <a16:creationId xmlns:a16="http://schemas.microsoft.com/office/drawing/2014/main" id="{A76B7EA6-105D-4B57-8E34-EAE234064A29}"/>
              </a:ext>
            </a:extLst>
          </p:cNvPr>
          <p:cNvGraphicFramePr/>
          <p:nvPr/>
        </p:nvGraphicFramePr>
        <p:xfrm>
          <a:off x="1981200" y="274638"/>
          <a:ext cx="8229600" cy="1858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內容版面配置區 8">
            <a:extLst>
              <a:ext uri="{FF2B5EF4-FFF2-40B4-BE49-F238E27FC236}">
                <a16:creationId xmlns:a16="http://schemas.microsoft.com/office/drawing/2014/main" id="{A1A9AD8D-4A84-4DA3-ABD1-6470E0F9B7E5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2207568" y="2276875"/>
          <a:ext cx="8640960" cy="4243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資料庫圖表 3">
            <a:extLst>
              <a:ext uri="{FF2B5EF4-FFF2-40B4-BE49-F238E27FC236}">
                <a16:creationId xmlns:a16="http://schemas.microsoft.com/office/drawing/2014/main" id="{FA186891-A9AE-414F-86F8-C039385DD6ED}"/>
              </a:ext>
            </a:extLst>
          </p:cNvPr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476" y="-42863"/>
            <a:ext cx="8277225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7" name="Picture 4" descr="https://encrypted-tbn0.gstatic.com/images?q=tbn:ANd9GcQDHj3bG4gZPKyeImmReVOBn-Hlg7v-oh-HiVfMpzsNJRoRLXU7">
            <a:extLst>
              <a:ext uri="{FF2B5EF4-FFF2-40B4-BE49-F238E27FC236}">
                <a16:creationId xmlns:a16="http://schemas.microsoft.com/office/drawing/2014/main" id="{0ADAD2BD-B981-4AC6-8CE5-051F882EF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751" y="4365626"/>
            <a:ext cx="239077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8" name="內容版面配置區 4">
            <a:extLst>
              <a:ext uri="{FF2B5EF4-FFF2-40B4-BE49-F238E27FC236}">
                <a16:creationId xmlns:a16="http://schemas.microsoft.com/office/drawing/2014/main" id="{7A1B6DE1-857B-41DB-90C4-71BA3C833267}"/>
              </a:ext>
            </a:extLst>
          </p:cNvPr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751" y="1556792"/>
            <a:ext cx="8577263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ABA9333-C957-43B1-8A91-7086AC464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D75D810-081F-45FD-8A04-A76037B70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692696"/>
            <a:ext cx="11593288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預估參與免試入學管道學生：今（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）年桃連區畢業生計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20,018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人（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114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18,496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人，增加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1522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人），扣除完全免試錄取生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281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人、技優錄取生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337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人、直升入學錄取生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1,111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人，尚有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18,289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人。後續扣除實用技能學程錄取人數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789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人（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115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年人數），扣除特色招生專業群科甄選入學錄取人數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1,857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人（以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114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年人數初估），扣除變更就學區到其他區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333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人；加上變更就學區轉入桃連區 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329 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人，桃連區非應屆及大陸返台（未變更就學區）個報生</a:t>
            </a:r>
            <a:r>
              <a:rPr lang="en-US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90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人，預估參與本區免試入學學生約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15,729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去年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14229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人，增加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1500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r>
              <a:rPr lang="en-US" altLang="zh-TW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3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8211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458" name="群組 5"/>
          <p:cNvGrpSpPr>
            <a:grpSpLocks/>
          </p:cNvGrpSpPr>
          <p:nvPr/>
        </p:nvGrpSpPr>
        <p:grpSpPr bwMode="auto">
          <a:xfrm>
            <a:off x="2400813" y="847059"/>
            <a:ext cx="6935110" cy="5558369"/>
            <a:chOff x="2099453" y="847684"/>
            <a:chExt cx="7153770" cy="5556352"/>
          </a:xfrm>
        </p:grpSpPr>
        <p:sp>
          <p:nvSpPr>
            <p:cNvPr id="9" name="文字方塊 8"/>
            <p:cNvSpPr txBox="1"/>
            <p:nvPr/>
          </p:nvSpPr>
          <p:spPr>
            <a:xfrm>
              <a:off x="6084871" y="847684"/>
              <a:ext cx="3168352" cy="1815882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1.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畢業資格：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6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  <a:endParaRPr kumimoji="0" lang="en-US" altLang="zh-TW" sz="2800" b="1" dirty="0">
                <a:solidFill>
                  <a:srgbClr val="000090"/>
                </a:solidFill>
                <a:latin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2.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生涯規劃：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21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  <a:endParaRPr kumimoji="0" lang="en-US" altLang="zh-TW" sz="2800" b="1" dirty="0">
                <a:solidFill>
                  <a:srgbClr val="000090"/>
                </a:solidFill>
                <a:latin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【</a:t>
              </a:r>
              <a:r>
                <a:rPr kumimoji="0" lang="zh-TW" altLang="en-US" sz="2800" b="1" dirty="0">
                  <a:solidFill>
                    <a:srgbClr val="FF0000"/>
                  </a:solidFill>
                  <a:latin typeface="微軟正黑體" pitchFamily="34" charset="-120"/>
                </a:rPr>
                <a:t>變動式積分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】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3.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就近入學：</a:t>
              </a:r>
              <a:r>
                <a:rPr kumimoji="0" lang="en-US" altLang="zh-TW" sz="2800" b="1" dirty="0">
                  <a:solidFill>
                    <a:srgbClr val="000090"/>
                  </a:solidFill>
                  <a:latin typeface="微軟正黑體" pitchFamily="34" charset="-120"/>
                </a:rPr>
                <a:t>5</a:t>
              </a:r>
              <a:r>
                <a:rPr kumimoji="0" lang="zh-TW" altLang="en-US" sz="2800" b="1" dirty="0">
                  <a:solidFill>
                    <a:srgbClr val="000090"/>
                  </a:solidFill>
                  <a:latin typeface="微軟正黑體" pitchFamily="34" charset="-120"/>
                </a:rPr>
                <a:t>分</a:t>
              </a:r>
            </a:p>
          </p:txBody>
        </p:sp>
        <p:graphicFrame>
          <p:nvGraphicFramePr>
            <p:cNvPr id="11" name="資料庫圖表 10"/>
            <p:cNvGraphicFramePr/>
            <p:nvPr/>
          </p:nvGraphicFramePr>
          <p:xfrm>
            <a:off x="2099453" y="847684"/>
            <a:ext cx="3948905" cy="555635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2" name="文字方塊 11"/>
            <p:cNvSpPr txBox="1"/>
            <p:nvPr/>
          </p:nvSpPr>
          <p:spPr>
            <a:xfrm>
              <a:off x="6084871" y="2677099"/>
              <a:ext cx="3168352" cy="2492990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charset="0"/>
                  <a:ea typeface="華康儷特圓" charset="0"/>
                  <a:cs typeface="華康儷特圓" charset="0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均衡學習：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9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2.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品德表現：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3.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服務表現：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10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4.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才藝表現：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5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5.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體適能：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6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6.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本土語言認證</a:t>
              </a:r>
              <a:r>
                <a:rPr lang="en-US" altLang="zh-TW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:2</a:t>
              </a:r>
              <a:r>
                <a:rPr lang="zh-TW" altLang="en-US" sz="2600" b="1" dirty="0">
                  <a:ln w="1905"/>
                  <a:solidFill>
                    <a:srgbClr val="00009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lang="en-US" altLang="zh-TW" sz="2600" b="1" dirty="0">
                <a:ln w="1905"/>
                <a:solidFill>
                  <a:srgbClr val="00009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6048358" y="5255850"/>
              <a:ext cx="3204865" cy="1101779"/>
            </a:xfrm>
            <a:prstGeom prst="rect">
              <a:avLst/>
            </a:prstGeom>
            <a:ln/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lIns="90000" tIns="180000" rIns="0" bIns="180000" anchor="ctr">
              <a:spAutoFit/>
            </a:bodyPr>
            <a:lstStyle/>
            <a:p>
              <a:pPr eaLnBrk="1" hangingPunct="1">
                <a:defRPr/>
              </a:pPr>
              <a:r>
                <a:rPr kumimoji="0" lang="en-US" altLang="zh-TW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1.</a:t>
              </a:r>
              <a:r>
                <a:rPr kumimoji="0" lang="zh-TW" altLang="en-US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會考成績：</a:t>
              </a:r>
              <a:r>
                <a:rPr kumimoji="0" lang="en-US" altLang="zh-TW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30</a:t>
              </a:r>
              <a:r>
                <a:rPr kumimoji="0" lang="zh-TW" altLang="en-US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kumimoji="0" lang="en-US" altLang="zh-TW" sz="2400" b="1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eaLnBrk="1" hangingPunct="1">
                <a:defRPr/>
              </a:pPr>
              <a:r>
                <a:rPr kumimoji="0" lang="en-US" altLang="zh-TW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2.</a:t>
              </a:r>
              <a:r>
                <a:rPr kumimoji="0" lang="zh-TW" altLang="en-US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寫作測驗成績：</a:t>
              </a:r>
              <a:r>
                <a:rPr kumimoji="0" lang="en-US" altLang="zh-TW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3</a:t>
              </a:r>
              <a:r>
                <a:rPr kumimoji="0" lang="zh-TW" altLang="en-US" sz="2400" b="1" dirty="0">
                  <a:solidFill>
                    <a:srgbClr val="000090"/>
                  </a:solidFill>
                  <a:latin typeface="微軟正黑體" pitchFamily="34" charset="-120"/>
                  <a:ea typeface="微軟正黑體" pitchFamily="34" charset="-120"/>
                </a:rPr>
                <a:t>分</a:t>
              </a:r>
              <a:endParaRPr kumimoji="0" lang="en-US" altLang="zh-TW" sz="2400" b="1" dirty="0">
                <a:solidFill>
                  <a:srgbClr val="00009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295362" name="Rectangle 2"/>
          <p:cNvSpPr>
            <a:spLocks noChangeArrowheads="1"/>
          </p:cNvSpPr>
          <p:nvPr/>
        </p:nvSpPr>
        <p:spPr bwMode="auto">
          <a:xfrm>
            <a:off x="2205826" y="-1902"/>
            <a:ext cx="84621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800" b="1" dirty="0">
                <a:solidFill>
                  <a:srgbClr val="FFFFFF"/>
                </a:solidFill>
                <a:latin typeface="標楷體" pitchFamily="65" charset="-120"/>
                <a:ea typeface="標楷體" pitchFamily="65" charset="-120"/>
                <a:cs typeface="新細明體" charset="0"/>
              </a:rPr>
              <a:t>桃連區入學方式─</a:t>
            </a:r>
            <a:r>
              <a:rPr kumimoji="0" lang="zh-TW" altLang="en-US" sz="2800" b="1" dirty="0">
                <a:ln w="1905"/>
                <a:solidFill>
                  <a:srgbClr val="FFFF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標楷體" charset="0"/>
                <a:cs typeface="標楷體" charset="0"/>
              </a:rPr>
              <a:t>免試比序說明</a:t>
            </a:r>
            <a:endParaRPr kumimoji="0" lang="en-US" altLang="zh-TW" sz="2800" b="1" dirty="0">
              <a:ln w="1905"/>
              <a:solidFill>
                <a:srgbClr val="FFFF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  <a:ea typeface="標楷體" charset="0"/>
              <a:cs typeface="標楷體" charset="0"/>
            </a:endParaRPr>
          </a:p>
        </p:txBody>
      </p:sp>
      <p:sp>
        <p:nvSpPr>
          <p:cNvPr id="8" name="文字方塊 7"/>
          <p:cNvSpPr txBox="1"/>
          <p:nvPr/>
        </p:nvSpPr>
        <p:spPr bwMode="auto">
          <a:xfrm>
            <a:off x="9624392" y="5526531"/>
            <a:ext cx="2520280" cy="1286845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0000" tIns="180000" rIns="0" bIns="180000" anchor="ctr">
            <a:spAutoFit/>
          </a:bodyPr>
          <a:lstStyle/>
          <a:p>
            <a:pPr eaLnBrk="1" hangingPunct="1">
              <a:defRPr/>
            </a:pPr>
            <a:r>
              <a:rPr kumimoji="0" lang="en-US" altLang="zh-TW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kumimoji="0"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級分</a:t>
            </a:r>
            <a:r>
              <a:rPr kumimoji="0" lang="zh-TW" altLang="en-US" sz="2000" b="1" dirty="0">
                <a:solidFill>
                  <a:srgbClr val="C00000"/>
                </a:solidFill>
                <a:latin typeface="新細明體"/>
                <a:ea typeface="新細明體"/>
              </a:rPr>
              <a:t>：</a:t>
            </a:r>
            <a:r>
              <a:rPr kumimoji="0" lang="en-US" altLang="zh-TW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kumimoji="0"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分</a:t>
            </a:r>
            <a:endParaRPr kumimoji="0" lang="en-US" altLang="zh-TW" sz="20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kumimoji="0" lang="en-US" altLang="zh-TW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kumimoji="0"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kumimoji="0" lang="en-US" altLang="zh-TW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kumimoji="0"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級分：</a:t>
            </a:r>
            <a:r>
              <a:rPr kumimoji="0" lang="en-US" altLang="zh-TW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kumimoji="0"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分</a:t>
            </a:r>
            <a:endParaRPr kumimoji="0" lang="en-US" altLang="zh-TW" sz="20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defRPr/>
            </a:pPr>
            <a:r>
              <a:rPr kumimoji="0" lang="en-US" altLang="zh-TW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4</a:t>
            </a:r>
            <a:r>
              <a:rPr kumimoji="0"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kumimoji="0" lang="en-US" altLang="zh-TW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5</a:t>
            </a:r>
            <a:r>
              <a:rPr kumimoji="0"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kumimoji="0" lang="en-US" altLang="zh-TW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6</a:t>
            </a:r>
            <a:r>
              <a:rPr kumimoji="0"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級分：</a:t>
            </a:r>
            <a:r>
              <a:rPr kumimoji="0" lang="en-US" altLang="zh-TW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kumimoji="0" lang="zh-TW" altLang="en-US" sz="20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分</a:t>
            </a:r>
            <a:endParaRPr kumimoji="0" lang="en-US" altLang="zh-TW" sz="20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上彎箭號 9">
            <a:extLst>
              <a:ext uri="{FF2B5EF4-FFF2-40B4-BE49-F238E27FC236}">
                <a16:creationId xmlns:a16="http://schemas.microsoft.com/office/drawing/2014/main" id="{D5810662-46BC-4DC1-A1D0-810824244950}"/>
              </a:ext>
            </a:extLst>
          </p:cNvPr>
          <p:cNvSpPr/>
          <p:nvPr/>
        </p:nvSpPr>
        <p:spPr>
          <a:xfrm rot="16200000" flipH="1" flipV="1">
            <a:off x="9082765" y="6216476"/>
            <a:ext cx="399097" cy="684154"/>
          </a:xfrm>
          <a:prstGeom prst="bentUpArrow">
            <a:avLst>
              <a:gd name="adj1" fmla="val 28274"/>
              <a:gd name="adj2" fmla="val 29502"/>
              <a:gd name="adj3" fmla="val 3700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 sz="36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15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標題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8229600" cy="1143000"/>
          </a:xfrm>
        </p:spPr>
        <p:txBody>
          <a:bodyPr/>
          <a:lstStyle/>
          <a:p>
            <a:r>
              <a:rPr lang="zh-TW" altLang="en-US">
                <a:ea typeface="標楷體" pitchFamily="65" charset="-120"/>
              </a:rPr>
              <a:t>志願序計分方式</a:t>
            </a:r>
          </a:p>
        </p:txBody>
      </p:sp>
      <p:sp>
        <p:nvSpPr>
          <p:cNvPr id="150531" name="內容版面配置區 2"/>
          <p:cNvSpPr>
            <a:spLocks noGrp="1"/>
          </p:cNvSpPr>
          <p:nvPr>
            <p:ph idx="4294967295"/>
          </p:nvPr>
        </p:nvSpPr>
        <p:spPr>
          <a:xfrm>
            <a:off x="551384" y="1325564"/>
            <a:ext cx="11017224" cy="2535237"/>
          </a:xfrm>
        </p:spPr>
        <p:txBody>
          <a:bodyPr/>
          <a:lstStyle/>
          <a:p>
            <a:pPr marL="228600" indent="-22860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志願序別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分，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分，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…16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至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志願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分。</a:t>
            </a:r>
          </a:p>
          <a:p>
            <a:pPr marL="228600" indent="-228600"/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總積分完全相同，需進行超額比序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低收入→適性輔導→多元學習→會考總積分→志願序積分→教育會考成績標示總點數→教育會考成績標示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，比序至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「志願序積分」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項目時，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志願序積分高者將優先錄取。</a:t>
            </a:r>
          </a:p>
          <a:p>
            <a:pPr marL="228600" indent="-228600"/>
            <a:endParaRPr lang="zh-TW" altLang="en-US" sz="26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582703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611487"/>
              </p:ext>
            </p:extLst>
          </p:nvPr>
        </p:nvGraphicFramePr>
        <p:xfrm>
          <a:off x="1127448" y="3717032"/>
          <a:ext cx="10009111" cy="2808312"/>
        </p:xfrm>
        <a:graphic>
          <a:graphicData uri="http://schemas.openxmlformats.org/drawingml/2006/table">
            <a:tbl>
              <a:tblPr/>
              <a:tblGrid>
                <a:gridCol w="1422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1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0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90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09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27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09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509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6160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志願順序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6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7</a:t>
                      </a:r>
                      <a:endParaRPr kumimoji="0" lang="zh-TW" alt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509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校、科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A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B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C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D</a:t>
                      </a: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D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應英科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E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  <a:endParaRPr kumimoji="0" lang="en-US" altLang="zh-TW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應日科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F</a:t>
                      </a: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校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普通科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160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志願積分</a:t>
                      </a: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15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12</a:t>
                      </a:r>
                      <a:endParaRPr kumimoji="0" lang="zh-TW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12</a:t>
                      </a:r>
                      <a:endParaRPr kumimoji="0" lang="zh-TW" altLang="en-US" sz="2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37" marR="91437"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3872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5412" y="332656"/>
            <a:ext cx="11185243" cy="1143000"/>
          </a:xfrm>
        </p:spPr>
        <p:txBody>
          <a:bodyPr>
            <a:normAutofit fontScale="90000"/>
          </a:bodyPr>
          <a:lstStyle/>
          <a:p>
            <a:r>
              <a:rPr lang="zh-TW" altLang="en-US" b="1" dirty="0">
                <a:solidFill>
                  <a:srgbClr val="FFFF00"/>
                </a:solidFill>
                <a:effectLst/>
                <a:latin typeface="文鼎中圓" panose="020B0609010101010101" pitchFamily="49" charset="-120"/>
                <a:ea typeface="文鼎中圓" panose="020B0609010101010101" pitchFamily="49" charset="-120"/>
              </a:rPr>
              <a:t>解讀志願序</a:t>
            </a:r>
            <a:r>
              <a:rPr lang="en-US" altLang="zh-TW" b="1" dirty="0">
                <a:solidFill>
                  <a:srgbClr val="FFFF00"/>
                </a:solidFill>
                <a:effectLst/>
                <a:latin typeface="文鼎中圓" panose="020B0609010101010101" pitchFamily="49" charset="-120"/>
                <a:ea typeface="文鼎中圓" panose="020B0609010101010101" pitchFamily="49" charset="-120"/>
              </a:rPr>
              <a:t>(</a:t>
            </a:r>
            <a:r>
              <a:rPr lang="zh-TW" altLang="en-US" b="1" dirty="0">
                <a:solidFill>
                  <a:srgbClr val="FFFF00"/>
                </a:solidFill>
                <a:effectLst/>
                <a:latin typeface="文鼎中圓" panose="020B0609010101010101" pitchFamily="49" charset="-120"/>
                <a:ea typeface="文鼎中圓" panose="020B0609010101010101" pitchFamily="49" charset="-120"/>
              </a:rPr>
              <a:t>假設</a:t>
            </a:r>
            <a:r>
              <a:rPr lang="en-US" altLang="zh-TW" b="1" dirty="0">
                <a:solidFill>
                  <a:srgbClr val="FFFF00"/>
                </a:solidFill>
                <a:effectLst/>
                <a:latin typeface="文鼎中圓" panose="020B0609010101010101" pitchFamily="49" charset="-120"/>
                <a:ea typeface="文鼎中圓" panose="020B0609010101010101" pitchFamily="49" charset="-120"/>
              </a:rPr>
              <a:t>2A3B</a:t>
            </a:r>
            <a:r>
              <a:rPr lang="zh-TW" altLang="en-US" b="1" dirty="0">
                <a:solidFill>
                  <a:srgbClr val="FFFF00"/>
                </a:solidFill>
                <a:effectLst/>
                <a:latin typeface="文鼎中圓" panose="020B0609010101010101" pitchFamily="49" charset="-120"/>
                <a:ea typeface="文鼎中圓" panose="020B0609010101010101" pitchFamily="49" charset="-120"/>
              </a:rPr>
              <a:t>，</a:t>
            </a:r>
            <a:r>
              <a:rPr lang="en-US" altLang="zh-TW" b="1" dirty="0">
                <a:solidFill>
                  <a:srgbClr val="FFFF00"/>
                </a:solidFill>
                <a:effectLst/>
                <a:latin typeface="文鼎中圓" panose="020B0609010101010101" pitchFamily="49" charset="-120"/>
                <a:ea typeface="文鼎中圓" panose="020B0609010101010101" pitchFamily="49" charset="-120"/>
              </a:rPr>
              <a:t>20</a:t>
            </a:r>
            <a:r>
              <a:rPr lang="zh-TW" altLang="en-US" b="1" dirty="0">
                <a:solidFill>
                  <a:srgbClr val="FFFF00"/>
                </a:solidFill>
                <a:effectLst/>
                <a:latin typeface="文鼎中圓" panose="020B0609010101010101" pitchFamily="49" charset="-120"/>
                <a:ea typeface="文鼎中圓" panose="020B0609010101010101" pitchFamily="49" charset="-120"/>
              </a:rPr>
              <a:t>點，其餘項目滿分</a:t>
            </a:r>
            <a:r>
              <a:rPr lang="en-US" altLang="zh-TW" b="1" dirty="0">
                <a:solidFill>
                  <a:srgbClr val="FFFF00"/>
                </a:solidFill>
                <a:effectLst/>
                <a:latin typeface="文鼎中圓" panose="020B0609010101010101" pitchFamily="49" charset="-120"/>
                <a:ea typeface="文鼎中圓" panose="020B0609010101010101" pitchFamily="49" charset="-120"/>
              </a:rPr>
              <a:t>)</a:t>
            </a:r>
            <a:endParaRPr lang="zh-TW" altLang="en-US" dirty="0">
              <a:solidFill>
                <a:srgbClr val="FFFF00"/>
              </a:solidFill>
              <a:effectLst/>
              <a:latin typeface="文鼎中圓" panose="020B0609010101010101" pitchFamily="49" charset="-120"/>
              <a:ea typeface="文鼎中圓" panose="020B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3395" y="1340768"/>
            <a:ext cx="9793088" cy="720080"/>
          </a:xfrm>
        </p:spPr>
        <p:txBody>
          <a:bodyPr/>
          <a:lstStyle/>
          <a:p>
            <a:r>
              <a:rPr lang="zh-TW" altLang="en-US" dirty="0">
                <a:latin typeface="文鼎中圓" panose="020B0609010101010101" pitchFamily="49" charset="-120"/>
                <a:ea typeface="文鼎中圓" panose="020B0609010101010101" pitchFamily="49" charset="-120"/>
              </a:rPr>
              <a:t>單科系選填</a:t>
            </a:r>
          </a:p>
          <a:p>
            <a:endParaRPr lang="zh-TW" altLang="en-US" b="1" dirty="0">
              <a:latin typeface="文鼎中圓" panose="020B0609010101010101" pitchFamily="49" charset="-120"/>
              <a:ea typeface="文鼎中圓" panose="020B0609010101010101" pitchFamily="49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578312"/>
              </p:ext>
            </p:extLst>
          </p:nvPr>
        </p:nvGraphicFramePr>
        <p:xfrm>
          <a:off x="1487493" y="1916848"/>
          <a:ext cx="9313031" cy="32650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6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26038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志願序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2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3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4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5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7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8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10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11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463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學校科系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武陵</a:t>
                      </a:r>
                      <a:endParaRPr lang="en-US" altLang="zh-TW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壢中</a:t>
                      </a:r>
                      <a:endParaRPr lang="en-US" altLang="zh-TW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桃高普通科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內壢普通科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陽明普通科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大園普通科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永豐普 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南崁普通科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壽山普通科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楊梅普通科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龍潭普通科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觀音普通科</a:t>
                      </a: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220871"/>
              </p:ext>
            </p:extLst>
          </p:nvPr>
        </p:nvGraphicFramePr>
        <p:xfrm>
          <a:off x="1487493" y="5301209"/>
          <a:ext cx="9313030" cy="8882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6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584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692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8825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得分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887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2AF65053-ACC3-45EA-807B-3290D1168B3B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1683695" y="836712"/>
          <a:ext cx="8984307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8243" name="文字方塊 6">
            <a:extLst>
              <a:ext uri="{FF2B5EF4-FFF2-40B4-BE49-F238E27FC236}">
                <a16:creationId xmlns:a16="http://schemas.microsoft.com/office/drawing/2014/main" id="{1CB31B9C-83D3-449E-BCDE-BE8881B35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0405" y="2500313"/>
            <a:ext cx="52322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１各項目加總總積分</a:t>
            </a:r>
          </a:p>
        </p:txBody>
      </p:sp>
      <p:sp>
        <p:nvSpPr>
          <p:cNvPr id="138244" name="文字方塊 7">
            <a:extLst>
              <a:ext uri="{FF2B5EF4-FFF2-40B4-BE49-F238E27FC236}">
                <a16:creationId xmlns:a16="http://schemas.microsoft.com/office/drawing/2014/main" id="{7E26F081-8875-4D6E-8132-1F5370800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4130" y="2500313"/>
            <a:ext cx="523220" cy="337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66006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２低收入戶學生優先</a:t>
            </a:r>
          </a:p>
        </p:txBody>
      </p:sp>
      <p:sp>
        <p:nvSpPr>
          <p:cNvPr id="138245" name="文字方塊 8">
            <a:extLst>
              <a:ext uri="{FF2B5EF4-FFF2-40B4-BE49-F238E27FC236}">
                <a16:creationId xmlns:a16="http://schemas.microsoft.com/office/drawing/2014/main" id="{B6E5CF12-E472-4C34-9A36-9E9379F3E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9443" y="2492376"/>
            <a:ext cx="523220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３適性輔導總積分</a:t>
            </a:r>
          </a:p>
        </p:txBody>
      </p:sp>
      <p:sp>
        <p:nvSpPr>
          <p:cNvPr id="138246" name="文字方塊 9">
            <a:extLst>
              <a:ext uri="{FF2B5EF4-FFF2-40B4-BE49-F238E27FC236}">
                <a16:creationId xmlns:a16="http://schemas.microsoft.com/office/drawing/2014/main" id="{1C8C225E-B4B7-48C8-BE64-97D13A735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655" y="2500314"/>
            <a:ext cx="523220" cy="315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66006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４多元學習表現總積分</a:t>
            </a:r>
          </a:p>
        </p:txBody>
      </p:sp>
      <p:sp>
        <p:nvSpPr>
          <p:cNvPr id="138247" name="文字方塊 10">
            <a:extLst>
              <a:ext uri="{FF2B5EF4-FFF2-40B4-BE49-F238E27FC236}">
                <a16:creationId xmlns:a16="http://schemas.microsoft.com/office/drawing/2014/main" id="{867210D6-EBE0-4DED-B8C7-C8C060C59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918" y="2500314"/>
            <a:ext cx="52322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５教育會考換算總積分</a:t>
            </a:r>
          </a:p>
        </p:txBody>
      </p:sp>
      <p:sp>
        <p:nvSpPr>
          <p:cNvPr id="138248" name="文字方塊 11">
            <a:extLst>
              <a:ext uri="{FF2B5EF4-FFF2-40B4-BE49-F238E27FC236}">
                <a16:creationId xmlns:a16="http://schemas.microsoft.com/office/drawing/2014/main" id="{8E288CAF-5399-4FFB-B188-F4B674DD4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9180" y="2500313"/>
            <a:ext cx="52322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66006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６志願序積分</a:t>
            </a:r>
          </a:p>
        </p:txBody>
      </p:sp>
      <p:sp>
        <p:nvSpPr>
          <p:cNvPr id="138249" name="文字方塊 14">
            <a:extLst>
              <a:ext uri="{FF2B5EF4-FFF2-40B4-BE49-F238E27FC236}">
                <a16:creationId xmlns:a16="http://schemas.microsoft.com/office/drawing/2014/main" id="{26DD2AAA-4BA6-4983-8DC3-0670A08D8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055" y="2924175"/>
            <a:ext cx="67710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38250" name="文字方塊 16">
            <a:extLst>
              <a:ext uri="{FF2B5EF4-FFF2-40B4-BE49-F238E27FC236}">
                <a16:creationId xmlns:a16="http://schemas.microsoft.com/office/drawing/2014/main" id="{18D26B7D-3174-497B-9DE9-A2764DA6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5367" y="3381375"/>
            <a:ext cx="67710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38251" name="文字方塊 17">
            <a:extLst>
              <a:ext uri="{FF2B5EF4-FFF2-40B4-BE49-F238E27FC236}">
                <a16:creationId xmlns:a16="http://schemas.microsoft.com/office/drawing/2014/main" id="{2197E130-77DD-4C48-9720-8B40EE787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7767" y="3533775"/>
            <a:ext cx="67710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38252" name="文字方塊 19">
            <a:extLst>
              <a:ext uri="{FF2B5EF4-FFF2-40B4-BE49-F238E27FC236}">
                <a16:creationId xmlns:a16="http://schemas.microsoft.com/office/drawing/2014/main" id="{297D7038-D4C9-4986-B86F-686CDC945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9180" y="2511426"/>
            <a:ext cx="52322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８教育會考國文科標示</a:t>
            </a:r>
          </a:p>
        </p:txBody>
      </p:sp>
      <p:sp>
        <p:nvSpPr>
          <p:cNvPr id="138253" name="文字方塊 20">
            <a:extLst>
              <a:ext uri="{FF2B5EF4-FFF2-40B4-BE49-F238E27FC236}">
                <a16:creationId xmlns:a16="http://schemas.microsoft.com/office/drawing/2014/main" id="{5E93F81D-D959-42CA-B75F-5442163B8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918" y="2524125"/>
            <a:ext cx="52322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66006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９教育會考數學科標示</a:t>
            </a:r>
          </a:p>
        </p:txBody>
      </p:sp>
      <p:sp>
        <p:nvSpPr>
          <p:cNvPr id="138254" name="文字方塊 1">
            <a:extLst>
              <a:ext uri="{FF2B5EF4-FFF2-40B4-BE49-F238E27FC236}">
                <a16:creationId xmlns:a16="http://schemas.microsoft.com/office/drawing/2014/main" id="{DE713F38-4D02-47BC-B81E-9660BF747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5738" y="-373063"/>
            <a:ext cx="184151" cy="58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38255" name="文字方塊 22">
            <a:extLst>
              <a:ext uri="{FF2B5EF4-FFF2-40B4-BE49-F238E27FC236}">
                <a16:creationId xmlns:a16="http://schemas.microsoft.com/office/drawing/2014/main" id="{57205878-48DE-4AE6-8174-505C42C6E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855" y="2001839"/>
            <a:ext cx="523220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７教育會考成績等級標示總點數</a:t>
            </a:r>
          </a:p>
        </p:txBody>
      </p:sp>
      <p:graphicFrame>
        <p:nvGraphicFramePr>
          <p:cNvPr id="28726" name="Group 54">
            <a:extLst>
              <a:ext uri="{FF2B5EF4-FFF2-40B4-BE49-F238E27FC236}">
                <a16:creationId xmlns:a16="http://schemas.microsoft.com/office/drawing/2014/main" id="{C30C5FFE-2635-4B48-B56F-EBA5CB4DF929}"/>
              </a:ext>
            </a:extLst>
          </p:cNvPr>
          <p:cNvGraphicFramePr>
            <a:graphicFrameLocks noGrp="1"/>
          </p:cNvGraphicFramePr>
          <p:nvPr/>
        </p:nvGraphicFramePr>
        <p:xfrm>
          <a:off x="1547813" y="5876926"/>
          <a:ext cx="6108700" cy="957263"/>
        </p:xfrm>
        <a:graphic>
          <a:graphicData uri="http://schemas.openxmlformats.org/drawingml/2006/table">
            <a:tbl>
              <a:tblPr/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9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1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83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8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96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96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等級</a:t>
                      </a:r>
                      <a:b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</a:br>
                      <a:r>
                        <a:rPr kumimoji="0" lang="zh-TW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標示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A++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A+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A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B++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B+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B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C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點數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Group 54">
            <a:extLst>
              <a:ext uri="{FF2B5EF4-FFF2-40B4-BE49-F238E27FC236}">
                <a16:creationId xmlns:a16="http://schemas.microsoft.com/office/drawing/2014/main" id="{FAD51341-2472-4972-AF54-37292550EAF3}"/>
              </a:ext>
            </a:extLst>
          </p:cNvPr>
          <p:cNvGraphicFramePr>
            <a:graphicFrameLocks noGrp="1"/>
          </p:cNvGraphicFramePr>
          <p:nvPr/>
        </p:nvGraphicFramePr>
        <p:xfrm>
          <a:off x="1547813" y="1049339"/>
          <a:ext cx="6267450" cy="955675"/>
        </p:xfrm>
        <a:graphic>
          <a:graphicData uri="http://schemas.openxmlformats.org/drawingml/2006/table">
            <a:tbl>
              <a:tblPr/>
              <a:tblGrid>
                <a:gridCol w="78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8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0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81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各科成績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精熟</a:t>
                      </a: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(A++,A+,A)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基礎</a:t>
                      </a: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(B++,B+,B)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待加強</a:t>
                      </a: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C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4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積分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8302" name="群組 4">
            <a:extLst>
              <a:ext uri="{FF2B5EF4-FFF2-40B4-BE49-F238E27FC236}">
                <a16:creationId xmlns:a16="http://schemas.microsoft.com/office/drawing/2014/main" id="{B37EAA78-BDCB-4450-8E1F-253AD5F3EF48}"/>
              </a:ext>
            </a:extLst>
          </p:cNvPr>
          <p:cNvGrpSpPr>
            <a:grpSpLocks/>
          </p:cNvGrpSpPr>
          <p:nvPr/>
        </p:nvGrpSpPr>
        <p:grpSpPr bwMode="auto">
          <a:xfrm>
            <a:off x="7921626" y="2441576"/>
            <a:ext cx="614363" cy="3598863"/>
            <a:chOff x="6164801" y="2441134"/>
            <a:chExt cx="614949" cy="3598966"/>
          </a:xfrm>
        </p:grpSpPr>
        <p:sp>
          <p:nvSpPr>
            <p:cNvPr id="138313" name="文字方塊 22">
              <a:extLst>
                <a:ext uri="{FF2B5EF4-FFF2-40B4-BE49-F238E27FC236}">
                  <a16:creationId xmlns:a16="http://schemas.microsoft.com/office/drawing/2014/main" id="{B7EE2C4E-D0B4-4BDC-B5B6-60B8665998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4353" y="2800013"/>
              <a:ext cx="523719" cy="324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2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</a:rPr>
                <a:t>教育會考社會科標示</a:t>
              </a:r>
            </a:p>
          </p:txBody>
        </p:sp>
        <p:sp>
          <p:nvSpPr>
            <p:cNvPr id="138314" name="文字方塊 1">
              <a:extLst>
                <a:ext uri="{FF2B5EF4-FFF2-40B4-BE49-F238E27FC236}">
                  <a16:creationId xmlns:a16="http://schemas.microsoft.com/office/drawing/2014/main" id="{2D65AE16-975A-40E8-B2C5-D446137B6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64801" y="2441134"/>
              <a:ext cx="61494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200">
                  <a:solidFill>
                    <a:srgbClr val="660066"/>
                  </a:solidFill>
                  <a:latin typeface="Calibri" panose="020F0502020204030204" pitchFamily="34" charset="0"/>
                </a:rPr>
                <a:t>11</a:t>
              </a:r>
              <a:endParaRPr lang="zh-TW" altLang="en-US" sz="2200">
                <a:solidFill>
                  <a:srgbClr val="660066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38303" name="群組 3">
            <a:extLst>
              <a:ext uri="{FF2B5EF4-FFF2-40B4-BE49-F238E27FC236}">
                <a16:creationId xmlns:a16="http://schemas.microsoft.com/office/drawing/2014/main" id="{94C188CD-5ACD-4B73-BCA6-B903A1AE742A}"/>
              </a:ext>
            </a:extLst>
          </p:cNvPr>
          <p:cNvGrpSpPr>
            <a:grpSpLocks/>
          </p:cNvGrpSpPr>
          <p:nvPr/>
        </p:nvGrpSpPr>
        <p:grpSpPr bwMode="auto">
          <a:xfrm>
            <a:off x="8164654" y="2441576"/>
            <a:ext cx="1088884" cy="3629025"/>
            <a:chOff x="6437935" y="2441134"/>
            <a:chExt cx="1088481" cy="3629129"/>
          </a:xfrm>
        </p:grpSpPr>
        <p:sp>
          <p:nvSpPr>
            <p:cNvPr id="138311" name="文字方塊 23">
              <a:extLst>
                <a:ext uri="{FF2B5EF4-FFF2-40B4-BE49-F238E27FC236}">
                  <a16:creationId xmlns:a16="http://schemas.microsoft.com/office/drawing/2014/main" id="{8A11A28C-3556-4112-A6D9-547A8AF4BB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7935" y="2800013"/>
              <a:ext cx="861455" cy="3270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20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</a:rPr>
                <a:t>教育會考自然科標示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 sz="22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endParaRPr>
            </a:p>
          </p:txBody>
        </p:sp>
        <p:sp>
          <p:nvSpPr>
            <p:cNvPr id="138312" name="文字方塊 25">
              <a:extLst>
                <a:ext uri="{FF2B5EF4-FFF2-40B4-BE49-F238E27FC236}">
                  <a16:creationId xmlns:a16="http://schemas.microsoft.com/office/drawing/2014/main" id="{76D636C9-B321-46B4-9B56-E76DACA73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0416" y="2441134"/>
              <a:ext cx="75600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200">
                  <a:solidFill>
                    <a:srgbClr val="0000FF"/>
                  </a:solidFill>
                  <a:latin typeface="Calibri" panose="020F0502020204030204" pitchFamily="34" charset="0"/>
                </a:rPr>
                <a:t>12</a:t>
              </a:r>
              <a:endParaRPr lang="zh-TW" altLang="en-US" sz="2200">
                <a:solidFill>
                  <a:srgbClr val="0000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38304" name="群組 7">
            <a:extLst>
              <a:ext uri="{FF2B5EF4-FFF2-40B4-BE49-F238E27FC236}">
                <a16:creationId xmlns:a16="http://schemas.microsoft.com/office/drawing/2014/main" id="{BBBC0D99-7D8D-4F31-9496-1D2F6016F9E7}"/>
              </a:ext>
            </a:extLst>
          </p:cNvPr>
          <p:cNvGrpSpPr>
            <a:grpSpLocks/>
          </p:cNvGrpSpPr>
          <p:nvPr/>
        </p:nvGrpSpPr>
        <p:grpSpPr bwMode="auto">
          <a:xfrm>
            <a:off x="7270751" y="2449513"/>
            <a:ext cx="771525" cy="3503612"/>
            <a:chOff x="5528746" y="2449616"/>
            <a:chExt cx="771599" cy="3502928"/>
          </a:xfrm>
        </p:grpSpPr>
        <p:sp>
          <p:nvSpPr>
            <p:cNvPr id="138309" name="文字方塊 21">
              <a:extLst>
                <a:ext uri="{FF2B5EF4-FFF2-40B4-BE49-F238E27FC236}">
                  <a16:creationId xmlns:a16="http://schemas.microsoft.com/office/drawing/2014/main" id="{816330A2-9E60-4AF4-B4F9-8CDE3DE710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0022" y="2793419"/>
              <a:ext cx="523270" cy="3159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20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</a:rPr>
                <a:t>教育會考英語科標示</a:t>
              </a:r>
            </a:p>
          </p:txBody>
        </p:sp>
        <p:sp>
          <p:nvSpPr>
            <p:cNvPr id="138310" name="文字方塊 28">
              <a:extLst>
                <a:ext uri="{FF2B5EF4-FFF2-40B4-BE49-F238E27FC236}">
                  <a16:creationId xmlns:a16="http://schemas.microsoft.com/office/drawing/2014/main" id="{22749DE5-073F-4898-8845-3D0ABBBA8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28746" y="2449616"/>
              <a:ext cx="77159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200">
                  <a:solidFill>
                    <a:srgbClr val="0000FF"/>
                  </a:solidFill>
                  <a:latin typeface="Calibri" panose="020F0502020204030204" pitchFamily="34" charset="0"/>
                </a:rPr>
                <a:t>10</a:t>
              </a:r>
              <a:endParaRPr lang="zh-TW" altLang="en-US" sz="2200">
                <a:solidFill>
                  <a:srgbClr val="0000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8" name="標題 1">
            <a:extLst>
              <a:ext uri="{FF2B5EF4-FFF2-40B4-BE49-F238E27FC236}">
                <a16:creationId xmlns:a16="http://schemas.microsoft.com/office/drawing/2014/main" id="{45547CCF-5BEB-47C4-85A1-4D972D385F57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1548606" y="449330"/>
            <a:ext cx="9119394" cy="576734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zh-TW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113</a:t>
            </a:r>
            <a:r>
              <a:rPr lang="zh-TW" altLang="en-US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年桃連區免試入學</a:t>
            </a:r>
            <a:r>
              <a:rPr lang="en-US" altLang="zh-TW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-</a:t>
            </a:r>
            <a:r>
              <a:rPr lang="zh-TW" altLang="en-US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同分超額比序步驟</a:t>
            </a:r>
          </a:p>
        </p:txBody>
      </p:sp>
      <p:sp>
        <p:nvSpPr>
          <p:cNvPr id="138306" name="文字方塊 24">
            <a:extLst>
              <a:ext uri="{FF2B5EF4-FFF2-40B4-BE49-F238E27FC236}">
                <a16:creationId xmlns:a16="http://schemas.microsoft.com/office/drawing/2014/main" id="{F2ADA412-6B7E-45D2-84FB-DA21A6C32C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9072096" y="4988720"/>
            <a:ext cx="52322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(A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++</a:t>
            </a:r>
            <a:r>
              <a:rPr lang="en-US" altLang="zh-TW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&gt;A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en-US" altLang="zh-TW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&gt;A&gt; B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++</a:t>
            </a:r>
            <a:r>
              <a:rPr lang="en-US" altLang="zh-TW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&gt;B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en-US" altLang="zh-TW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&gt;B&gt;C)</a:t>
            </a:r>
            <a:endParaRPr lang="en-US" altLang="zh-TW" sz="2200" b="1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138307" name="文字方塊 24">
            <a:extLst>
              <a:ext uri="{FF2B5EF4-FFF2-40B4-BE49-F238E27FC236}">
                <a16:creationId xmlns:a16="http://schemas.microsoft.com/office/drawing/2014/main" id="{BD7C5728-58B0-49FE-8CE8-D0F492D36B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8937158" y="5431632"/>
            <a:ext cx="523220" cy="15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標示比序</a:t>
            </a:r>
            <a:endParaRPr lang="en-US" altLang="zh-TW" sz="2200" b="1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5E981FD-789D-4E97-B39D-20FE32EB6B4D}"/>
              </a:ext>
            </a:extLst>
          </p:cNvPr>
          <p:cNvSpPr/>
          <p:nvPr/>
        </p:nvSpPr>
        <p:spPr bwMode="auto">
          <a:xfrm>
            <a:off x="9588501" y="2133600"/>
            <a:ext cx="900113" cy="3517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產</a:t>
            </a:r>
            <a:endParaRPr kumimoji="0" lang="en-US" altLang="zh-TW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生</a:t>
            </a:r>
            <a:endParaRPr kumimoji="0" lang="en-US" altLang="zh-TW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個</a:t>
            </a:r>
            <a:endParaRPr kumimoji="0" lang="en-US" altLang="zh-TW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別</a:t>
            </a:r>
            <a:endParaRPr kumimoji="0" lang="en-US" altLang="zh-TW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序</a:t>
            </a:r>
            <a:endParaRPr kumimoji="0" lang="en-US" altLang="zh-TW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位</a:t>
            </a:r>
          </a:p>
        </p:txBody>
      </p:sp>
    </p:spTree>
    <p:extLst>
      <p:ext uri="{BB962C8B-B14F-4D97-AF65-F5344CB8AC3E}">
        <p14:creationId xmlns:p14="http://schemas.microsoft.com/office/powerpoint/2010/main" val="3843784377"/>
      </p:ext>
    </p:extLst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3432" y="-99392"/>
            <a:ext cx="10368000" cy="1143000"/>
          </a:xfrm>
        </p:spPr>
        <p:txBody>
          <a:bodyPr/>
          <a:lstStyle/>
          <a:p>
            <a:r>
              <a:rPr lang="zh-TW" altLang="en-US" b="1" dirty="0">
                <a:solidFill>
                  <a:srgbClr val="FFFF00"/>
                </a:solidFill>
                <a:effectLst/>
              </a:rPr>
              <a:t>選填志願序提醒</a:t>
            </a:r>
            <a:endParaRPr lang="zh-TW" altLang="en-US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2631" y="836722"/>
            <a:ext cx="10273141" cy="3240359"/>
          </a:xfrm>
        </p:spPr>
        <p:txBody>
          <a:bodyPr>
            <a:normAutofit/>
          </a:bodyPr>
          <a:lstStyle/>
          <a:p>
            <a:r>
              <a:rPr lang="zh-TW" altLang="en-US" dirty="0"/>
              <a:t>職業類科同一職群、連續選填，視為同一志願序計分</a:t>
            </a:r>
            <a:endParaRPr lang="en-US" altLang="zh-TW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625075"/>
              </p:ext>
            </p:extLst>
          </p:nvPr>
        </p:nvGraphicFramePr>
        <p:xfrm>
          <a:off x="1218038" y="1903603"/>
          <a:ext cx="10273133" cy="33096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00733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志願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2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3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4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5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7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8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10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11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23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學校科系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壢商國貿科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壢商商經科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壢家資處科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rgbClr val="FFCCFF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育達資處科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育達會計科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育達商經科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1" kern="1200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壽山廣設科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1" kern="1200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育達多媒體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育達幼保科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育達時尚科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壢家家政科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觀音化工科</a:t>
                      </a: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649679"/>
              </p:ext>
            </p:extLst>
          </p:nvPr>
        </p:nvGraphicFramePr>
        <p:xfrm>
          <a:off x="1199481" y="5832704"/>
          <a:ext cx="10273133" cy="908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90866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得分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手繪多邊形 10"/>
          <p:cNvSpPr/>
          <p:nvPr/>
        </p:nvSpPr>
        <p:spPr bwMode="auto">
          <a:xfrm>
            <a:off x="2570149" y="5268914"/>
            <a:ext cx="3762203" cy="190622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2" name="手繪多邊形 11"/>
          <p:cNvSpPr/>
          <p:nvPr/>
        </p:nvSpPr>
        <p:spPr bwMode="auto">
          <a:xfrm>
            <a:off x="7132680" y="5233823"/>
            <a:ext cx="929411" cy="140912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3" name="手繪多邊形 12"/>
          <p:cNvSpPr/>
          <p:nvPr/>
        </p:nvSpPr>
        <p:spPr bwMode="auto">
          <a:xfrm>
            <a:off x="8643665" y="5268906"/>
            <a:ext cx="1659648" cy="155545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234095" y="541560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1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7380231" y="5329149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2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9256336" y="5343600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3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10859254" y="5329149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4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30" name="Rectangle 79"/>
          <p:cNvSpPr>
            <a:spLocks noChangeArrowheads="1"/>
          </p:cNvSpPr>
          <p:nvPr/>
        </p:nvSpPr>
        <p:spPr bwMode="auto">
          <a:xfrm>
            <a:off x="2063553" y="2924961"/>
            <a:ext cx="4704523" cy="2253697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1" name="Rectangle 79"/>
          <p:cNvSpPr>
            <a:spLocks noChangeArrowheads="1"/>
          </p:cNvSpPr>
          <p:nvPr/>
        </p:nvSpPr>
        <p:spPr bwMode="auto">
          <a:xfrm>
            <a:off x="6763695" y="2924961"/>
            <a:ext cx="1580407" cy="2253697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2" name="Rectangle 79"/>
          <p:cNvSpPr>
            <a:spLocks noChangeArrowheads="1"/>
          </p:cNvSpPr>
          <p:nvPr/>
        </p:nvSpPr>
        <p:spPr bwMode="auto">
          <a:xfrm>
            <a:off x="8344088" y="2924959"/>
            <a:ext cx="2326649" cy="2253697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3" name="Rectangle 79"/>
          <p:cNvSpPr>
            <a:spLocks noChangeArrowheads="1"/>
          </p:cNvSpPr>
          <p:nvPr/>
        </p:nvSpPr>
        <p:spPr bwMode="auto">
          <a:xfrm>
            <a:off x="10670740" y="2924959"/>
            <a:ext cx="811357" cy="225369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959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/>
      <p:bldP spid="20" grpId="0"/>
      <p:bldP spid="21" grpId="0"/>
      <p:bldP spid="22" grpId="0"/>
      <p:bldP spid="30" grpId="0" animBg="1"/>
      <p:bldP spid="31" grpId="0" animBg="1"/>
      <p:bldP spid="32" grpId="0" animBg="1"/>
      <p:bldP spid="3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3432" y="-99392"/>
            <a:ext cx="10368000" cy="1143000"/>
          </a:xfrm>
        </p:spPr>
        <p:txBody>
          <a:bodyPr/>
          <a:lstStyle/>
          <a:p>
            <a:r>
              <a:rPr lang="zh-TW" altLang="en-US" b="1" dirty="0">
                <a:solidFill>
                  <a:srgbClr val="FFFF00"/>
                </a:solidFill>
                <a:effectLst/>
              </a:rPr>
              <a:t>選填志願序提醒</a:t>
            </a:r>
            <a:endParaRPr lang="zh-TW" altLang="en-US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2631" y="836722"/>
            <a:ext cx="10273141" cy="3240359"/>
          </a:xfrm>
        </p:spPr>
        <p:txBody>
          <a:bodyPr>
            <a:normAutofit/>
          </a:bodyPr>
          <a:lstStyle/>
          <a:p>
            <a:r>
              <a:rPr lang="zh-TW" altLang="en-US" dirty="0"/>
              <a:t>職業類科同一職群、連續選填，視為同一志願序計分</a:t>
            </a:r>
            <a:endParaRPr lang="en-US" altLang="zh-TW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192427"/>
              </p:ext>
            </p:extLst>
          </p:nvPr>
        </p:nvGraphicFramePr>
        <p:xfrm>
          <a:off x="1218038" y="1903603"/>
          <a:ext cx="10273133" cy="33096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00733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志願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2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3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4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5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7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8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10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11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23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學校科系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壢商國貿科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壢商商經科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壢家資處科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rgbClr val="FFFF00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育達資訊科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育達會計科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育達商經科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1" kern="1200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育達廣設科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1" kern="1200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育達多媒體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育達幼保科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育達時尚科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壢家家政科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觀音化工科</a:t>
                      </a: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224829"/>
              </p:ext>
            </p:extLst>
          </p:nvPr>
        </p:nvGraphicFramePr>
        <p:xfrm>
          <a:off x="1199481" y="5832704"/>
          <a:ext cx="10273133" cy="9086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90866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得分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手繪多邊形 10"/>
          <p:cNvSpPr/>
          <p:nvPr/>
        </p:nvSpPr>
        <p:spPr bwMode="auto">
          <a:xfrm>
            <a:off x="2032008" y="5304296"/>
            <a:ext cx="2202096" cy="120165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2" name="手繪多邊形 11"/>
          <p:cNvSpPr/>
          <p:nvPr/>
        </p:nvSpPr>
        <p:spPr bwMode="auto">
          <a:xfrm>
            <a:off x="7132680" y="5233823"/>
            <a:ext cx="929411" cy="140912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3" name="手繪多邊形 12"/>
          <p:cNvSpPr/>
          <p:nvPr/>
        </p:nvSpPr>
        <p:spPr bwMode="auto">
          <a:xfrm>
            <a:off x="8643665" y="5268906"/>
            <a:ext cx="1659648" cy="155545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2946399" y="5334015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1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572000" y="5304701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2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756316" y="5329566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3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315200" y="5334015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4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30" name="Rectangle 79"/>
          <p:cNvSpPr>
            <a:spLocks noChangeArrowheads="1"/>
          </p:cNvSpPr>
          <p:nvPr/>
        </p:nvSpPr>
        <p:spPr bwMode="auto">
          <a:xfrm>
            <a:off x="2032007" y="2924961"/>
            <a:ext cx="2352261" cy="2253697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1" name="Rectangle 79"/>
          <p:cNvSpPr>
            <a:spLocks noChangeArrowheads="1"/>
          </p:cNvSpPr>
          <p:nvPr/>
        </p:nvSpPr>
        <p:spPr bwMode="auto">
          <a:xfrm>
            <a:off x="6763695" y="2924961"/>
            <a:ext cx="1580407" cy="2253697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2" name="Rectangle 79"/>
          <p:cNvSpPr>
            <a:spLocks noChangeArrowheads="1"/>
          </p:cNvSpPr>
          <p:nvPr/>
        </p:nvSpPr>
        <p:spPr bwMode="auto">
          <a:xfrm>
            <a:off x="8344088" y="2924959"/>
            <a:ext cx="2326649" cy="2253697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3" name="Rectangle 79"/>
          <p:cNvSpPr>
            <a:spLocks noChangeArrowheads="1"/>
          </p:cNvSpPr>
          <p:nvPr/>
        </p:nvSpPr>
        <p:spPr bwMode="auto">
          <a:xfrm>
            <a:off x="10670740" y="2924959"/>
            <a:ext cx="811357" cy="225369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17" name="Rectangle 79"/>
          <p:cNvSpPr>
            <a:spLocks noChangeArrowheads="1"/>
          </p:cNvSpPr>
          <p:nvPr/>
        </p:nvSpPr>
        <p:spPr bwMode="auto">
          <a:xfrm>
            <a:off x="5183289" y="2924961"/>
            <a:ext cx="1580407" cy="2253697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18" name="手繪多邊形 17"/>
          <p:cNvSpPr/>
          <p:nvPr/>
        </p:nvSpPr>
        <p:spPr bwMode="auto">
          <a:xfrm>
            <a:off x="5384800" y="5268907"/>
            <a:ext cx="1219200" cy="105836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9" name="Rectangle 79"/>
          <p:cNvSpPr>
            <a:spLocks noChangeArrowheads="1"/>
          </p:cNvSpPr>
          <p:nvPr/>
        </p:nvSpPr>
        <p:spPr bwMode="auto">
          <a:xfrm>
            <a:off x="4415815" y="2924957"/>
            <a:ext cx="767453" cy="225369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9290251" y="5334015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5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10859254" y="5334015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6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</p:spTree>
    <p:extLst>
      <p:ext uri="{BB962C8B-B14F-4D97-AF65-F5344CB8AC3E}">
        <p14:creationId xmlns:p14="http://schemas.microsoft.com/office/powerpoint/2010/main" val="27071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/>
      <p:bldP spid="20" grpId="0"/>
      <p:bldP spid="21" grpId="0"/>
      <p:bldP spid="22" grpId="0"/>
      <p:bldP spid="30" grpId="0" animBg="1"/>
      <p:bldP spid="31" grpId="0" animBg="1"/>
      <p:bldP spid="32" grpId="0" animBg="1"/>
      <p:bldP spid="33" grpId="0" animBg="1"/>
      <p:bldP spid="17" grpId="0" animBg="1"/>
      <p:bldP spid="18" grpId="0" animBg="1"/>
      <p:bldP spid="19" grpId="0" animBg="1"/>
      <p:bldP spid="23" grpId="0"/>
      <p:bldP spid="2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3432" y="-99392"/>
            <a:ext cx="10368000" cy="936104"/>
          </a:xfrm>
        </p:spPr>
        <p:txBody>
          <a:bodyPr/>
          <a:lstStyle/>
          <a:p>
            <a:r>
              <a:rPr lang="zh-TW" altLang="en-US" b="1" dirty="0">
                <a:solidFill>
                  <a:srgbClr val="FFFF00"/>
                </a:solidFill>
                <a:effectLst/>
              </a:rPr>
              <a:t>選填志願序提醒</a:t>
            </a:r>
            <a:endParaRPr lang="zh-TW" altLang="en-US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2631" y="620688"/>
            <a:ext cx="10273141" cy="3240359"/>
          </a:xfrm>
        </p:spPr>
        <p:txBody>
          <a:bodyPr>
            <a:normAutofit/>
          </a:bodyPr>
          <a:lstStyle/>
          <a:p>
            <a:r>
              <a:rPr lang="zh-TW" altLang="en-US" dirty="0"/>
              <a:t>職業類科同一職群、連續選填，視為同一志願序計分</a:t>
            </a:r>
            <a:endParaRPr lang="en-US" altLang="zh-TW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597876"/>
              </p:ext>
            </p:extLst>
          </p:nvPr>
        </p:nvGraphicFramePr>
        <p:xfrm>
          <a:off x="1218038" y="1196753"/>
          <a:ext cx="10273133" cy="43204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6409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志願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2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3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4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5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7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8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10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11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3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學校科系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壽山廣設科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育達廣設科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6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育達多媒體設計科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6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大興多媒體應用科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至善家具木工科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壢商商業經營科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1" kern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育達資料處理科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1" kern="1200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至善農產行銷科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壢家流行服飾科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育達時尚科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育達幼保科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觀音化工科</a:t>
                      </a: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807917"/>
              </p:ext>
            </p:extLst>
          </p:nvPr>
        </p:nvGraphicFramePr>
        <p:xfrm>
          <a:off x="1199481" y="6093296"/>
          <a:ext cx="10273133" cy="72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得分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手繪多邊形 10"/>
          <p:cNvSpPr/>
          <p:nvPr/>
        </p:nvSpPr>
        <p:spPr bwMode="auto">
          <a:xfrm>
            <a:off x="2570149" y="5614642"/>
            <a:ext cx="3021795" cy="190622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2" name="手繪多邊形 11"/>
          <p:cNvSpPr/>
          <p:nvPr/>
        </p:nvSpPr>
        <p:spPr bwMode="auto">
          <a:xfrm>
            <a:off x="6384032" y="5592344"/>
            <a:ext cx="1678059" cy="140912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3" name="手繪多邊形 12"/>
          <p:cNvSpPr/>
          <p:nvPr/>
        </p:nvSpPr>
        <p:spPr bwMode="auto">
          <a:xfrm>
            <a:off x="8643665" y="5577711"/>
            <a:ext cx="1659648" cy="155545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186332" y="570375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1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7104112" y="570375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2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9256336" y="570375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3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10859254" y="570375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4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30" name="Rectangle 79"/>
          <p:cNvSpPr>
            <a:spLocks noChangeArrowheads="1"/>
          </p:cNvSpPr>
          <p:nvPr/>
        </p:nvSpPr>
        <p:spPr bwMode="auto">
          <a:xfrm>
            <a:off x="1991545" y="2204864"/>
            <a:ext cx="3960439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1" name="Rectangle 79"/>
          <p:cNvSpPr>
            <a:spLocks noChangeArrowheads="1"/>
          </p:cNvSpPr>
          <p:nvPr/>
        </p:nvSpPr>
        <p:spPr bwMode="auto">
          <a:xfrm>
            <a:off x="5951985" y="2204864"/>
            <a:ext cx="2392118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2" name="Rectangle 79"/>
          <p:cNvSpPr>
            <a:spLocks noChangeArrowheads="1"/>
          </p:cNvSpPr>
          <p:nvPr/>
        </p:nvSpPr>
        <p:spPr bwMode="auto">
          <a:xfrm>
            <a:off x="8344088" y="2204865"/>
            <a:ext cx="2326652" cy="3337768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3" name="Rectangle 79"/>
          <p:cNvSpPr>
            <a:spLocks noChangeArrowheads="1"/>
          </p:cNvSpPr>
          <p:nvPr/>
        </p:nvSpPr>
        <p:spPr bwMode="auto">
          <a:xfrm>
            <a:off x="10670740" y="2204864"/>
            <a:ext cx="811357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6141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/>
      <p:bldP spid="20" grpId="0"/>
      <p:bldP spid="21" grpId="0"/>
      <p:bldP spid="22" grpId="0"/>
      <p:bldP spid="30" grpId="0" animBg="1"/>
      <p:bldP spid="31" grpId="0" animBg="1"/>
      <p:bldP spid="32" grpId="0" animBg="1"/>
      <p:bldP spid="3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3432" y="-99392"/>
            <a:ext cx="10368000" cy="936104"/>
          </a:xfrm>
        </p:spPr>
        <p:txBody>
          <a:bodyPr/>
          <a:lstStyle/>
          <a:p>
            <a:r>
              <a:rPr lang="zh-TW" altLang="en-US" b="1" dirty="0">
                <a:solidFill>
                  <a:srgbClr val="FFFF00"/>
                </a:solidFill>
                <a:effectLst/>
              </a:rPr>
              <a:t>選填志願序提醒</a:t>
            </a:r>
            <a:endParaRPr lang="zh-TW" altLang="en-US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2631" y="620688"/>
            <a:ext cx="10273141" cy="3240359"/>
          </a:xfrm>
        </p:spPr>
        <p:txBody>
          <a:bodyPr>
            <a:normAutofit/>
          </a:bodyPr>
          <a:lstStyle/>
          <a:p>
            <a:r>
              <a:rPr lang="zh-TW" altLang="en-US" dirty="0"/>
              <a:t>職業類科同一職群、連續選填，視為同一志願序計分</a:t>
            </a:r>
            <a:endParaRPr lang="en-US" altLang="zh-TW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211561"/>
              </p:ext>
            </p:extLst>
          </p:nvPr>
        </p:nvGraphicFramePr>
        <p:xfrm>
          <a:off x="1218038" y="1196753"/>
          <a:ext cx="10273133" cy="43204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6409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志願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2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3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4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5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7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8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10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11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3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學校科系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壽山廣設科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育達廣設科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6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育達多媒體設計科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600" b="1" dirty="0">
                          <a:solidFill>
                            <a:srgbClr val="FFC000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觀音多媒體動畫科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至善家具木工科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壢商商業經營科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1" kern="1200" dirty="0">
                          <a:solidFill>
                            <a:srgbClr val="FFC000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育達資訊科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1" kern="1200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至善農產行銷科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壢家流行服飾科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育達時尚科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育達幼保科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觀音化工科</a:t>
                      </a: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469301"/>
              </p:ext>
            </p:extLst>
          </p:nvPr>
        </p:nvGraphicFramePr>
        <p:xfrm>
          <a:off x="1199481" y="6093296"/>
          <a:ext cx="10273133" cy="72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得分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手繪多邊形 10"/>
          <p:cNvSpPr/>
          <p:nvPr/>
        </p:nvSpPr>
        <p:spPr bwMode="auto">
          <a:xfrm>
            <a:off x="2570149" y="5614642"/>
            <a:ext cx="1401615" cy="190622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3" name="手繪多邊形 12"/>
          <p:cNvSpPr/>
          <p:nvPr/>
        </p:nvSpPr>
        <p:spPr bwMode="auto">
          <a:xfrm>
            <a:off x="8643665" y="5577711"/>
            <a:ext cx="1659648" cy="155545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143672" y="570375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1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636795" y="566124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2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372269" y="566124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3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179884" y="5660492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4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30" name="Rectangle 79"/>
          <p:cNvSpPr>
            <a:spLocks noChangeArrowheads="1"/>
          </p:cNvSpPr>
          <p:nvPr/>
        </p:nvSpPr>
        <p:spPr bwMode="auto">
          <a:xfrm>
            <a:off x="1991545" y="2204864"/>
            <a:ext cx="2376263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1" name="Rectangle 79"/>
          <p:cNvSpPr>
            <a:spLocks noChangeArrowheads="1"/>
          </p:cNvSpPr>
          <p:nvPr/>
        </p:nvSpPr>
        <p:spPr bwMode="auto">
          <a:xfrm>
            <a:off x="5951985" y="2204864"/>
            <a:ext cx="792087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2" name="Rectangle 79"/>
          <p:cNvSpPr>
            <a:spLocks noChangeArrowheads="1"/>
          </p:cNvSpPr>
          <p:nvPr/>
        </p:nvSpPr>
        <p:spPr bwMode="auto">
          <a:xfrm>
            <a:off x="8344088" y="2204865"/>
            <a:ext cx="2355580" cy="3337768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3" name="Rectangle 79"/>
          <p:cNvSpPr>
            <a:spLocks noChangeArrowheads="1"/>
          </p:cNvSpPr>
          <p:nvPr/>
        </p:nvSpPr>
        <p:spPr bwMode="auto">
          <a:xfrm>
            <a:off x="10670738" y="2204864"/>
            <a:ext cx="811360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17" name="Rectangle 79"/>
          <p:cNvSpPr>
            <a:spLocks noChangeArrowheads="1"/>
          </p:cNvSpPr>
          <p:nvPr/>
        </p:nvSpPr>
        <p:spPr bwMode="auto">
          <a:xfrm>
            <a:off x="4367808" y="2204865"/>
            <a:ext cx="816723" cy="3337768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18" name="Rectangle 79"/>
          <p:cNvSpPr>
            <a:spLocks noChangeArrowheads="1"/>
          </p:cNvSpPr>
          <p:nvPr/>
        </p:nvSpPr>
        <p:spPr bwMode="auto">
          <a:xfrm>
            <a:off x="5184531" y="2204864"/>
            <a:ext cx="767453" cy="3337768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6985298" y="5655483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5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7752184" y="566124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6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9473489" y="566124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7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10913672" y="5660492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8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6" name="Rectangle 79"/>
          <p:cNvSpPr>
            <a:spLocks noChangeArrowheads="1"/>
          </p:cNvSpPr>
          <p:nvPr/>
        </p:nvSpPr>
        <p:spPr bwMode="auto">
          <a:xfrm>
            <a:off x="6744072" y="2204864"/>
            <a:ext cx="792087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27" name="Rectangle 79"/>
          <p:cNvSpPr>
            <a:spLocks noChangeArrowheads="1"/>
          </p:cNvSpPr>
          <p:nvPr/>
        </p:nvSpPr>
        <p:spPr bwMode="auto">
          <a:xfrm>
            <a:off x="7536159" y="2204863"/>
            <a:ext cx="807929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811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6" grpId="0"/>
      <p:bldP spid="20" grpId="0"/>
      <p:bldP spid="21" grpId="0"/>
      <p:bldP spid="22" grpId="0"/>
      <p:bldP spid="30" grpId="0" animBg="1"/>
      <p:bldP spid="31" grpId="0" animBg="1"/>
      <p:bldP spid="32" grpId="0" animBg="1"/>
      <p:bldP spid="33" grpId="0" animBg="1"/>
      <p:bldP spid="17" grpId="0" animBg="1"/>
      <p:bldP spid="18" grpId="0" animBg="1"/>
      <p:bldP spid="19" grpId="0"/>
      <p:bldP spid="23" grpId="0"/>
      <p:bldP spid="24" grpId="0"/>
      <p:bldP spid="25" grpId="0"/>
      <p:bldP spid="26" grpId="0" animBg="1"/>
      <p:bldP spid="2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53432" y="-99392"/>
            <a:ext cx="10368000" cy="936104"/>
          </a:xfrm>
        </p:spPr>
        <p:txBody>
          <a:bodyPr/>
          <a:lstStyle/>
          <a:p>
            <a:r>
              <a:rPr lang="zh-TW" altLang="en-US" b="1" dirty="0">
                <a:solidFill>
                  <a:srgbClr val="FFFF00"/>
                </a:solidFill>
                <a:effectLst/>
              </a:rPr>
              <a:t>選填志願序提醒</a:t>
            </a:r>
            <a:endParaRPr lang="zh-TW" altLang="en-US" dirty="0">
              <a:solidFill>
                <a:srgbClr val="FFFF00"/>
              </a:solidFill>
              <a:effectLst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2631" y="620688"/>
            <a:ext cx="10273141" cy="3240359"/>
          </a:xfrm>
        </p:spPr>
        <p:txBody>
          <a:bodyPr>
            <a:normAutofit/>
          </a:bodyPr>
          <a:lstStyle/>
          <a:p>
            <a:r>
              <a:rPr lang="zh-TW" altLang="en-US" dirty="0"/>
              <a:t>職業類科同一職群、連續選填，視為同一志願序計分</a:t>
            </a:r>
            <a:endParaRPr lang="en-US" altLang="zh-TW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231657"/>
              </p:ext>
            </p:extLst>
          </p:nvPr>
        </p:nvGraphicFramePr>
        <p:xfrm>
          <a:off x="1218038" y="1196753"/>
          <a:ext cx="10273133" cy="43204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6409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志願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2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3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4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5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7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8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10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11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8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303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學校科系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壽山廣設科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育達廣設科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6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育達多媒體設計科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600" b="1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大興多媒體應用科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至善家具木工科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壢商商業經營科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1" kern="1200" dirty="0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育達資料處理科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1" kern="1200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至善農產行銷科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壢家流行服飾科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育達時尚科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育達幼保科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觀音化工科</a:t>
                      </a: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82113"/>
              </p:ext>
            </p:extLst>
          </p:nvPr>
        </p:nvGraphicFramePr>
        <p:xfrm>
          <a:off x="1199481" y="6093296"/>
          <a:ext cx="10273133" cy="72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9024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得分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32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手繪多邊形 10"/>
          <p:cNvSpPr/>
          <p:nvPr/>
        </p:nvSpPr>
        <p:spPr bwMode="auto">
          <a:xfrm>
            <a:off x="2570149" y="5614642"/>
            <a:ext cx="3021795" cy="190622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2" name="手繪多邊形 11"/>
          <p:cNvSpPr/>
          <p:nvPr/>
        </p:nvSpPr>
        <p:spPr bwMode="auto">
          <a:xfrm>
            <a:off x="6384032" y="5592344"/>
            <a:ext cx="1678059" cy="140912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3" name="手繪多邊形 12"/>
          <p:cNvSpPr/>
          <p:nvPr/>
        </p:nvSpPr>
        <p:spPr bwMode="auto">
          <a:xfrm>
            <a:off x="8643665" y="5577711"/>
            <a:ext cx="1659648" cy="155545"/>
          </a:xfrm>
          <a:custGeom>
            <a:avLst/>
            <a:gdLst>
              <a:gd name="connsiteX0" fmla="*/ 0 w 521971"/>
              <a:gd name="connsiteY0" fmla="*/ 26803 h 190622"/>
              <a:gd name="connsiteX1" fmla="*/ 286603 w 521971"/>
              <a:gd name="connsiteY1" fmla="*/ 190577 h 190622"/>
              <a:gd name="connsiteX2" fmla="*/ 504968 w 521971"/>
              <a:gd name="connsiteY2" fmla="*/ 13156 h 190622"/>
              <a:gd name="connsiteX3" fmla="*/ 491320 w 521971"/>
              <a:gd name="connsiteY3" fmla="*/ 26803 h 190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1" h="190622">
                <a:moveTo>
                  <a:pt x="0" y="26803"/>
                </a:moveTo>
                <a:cubicBezTo>
                  <a:pt x="101221" y="109827"/>
                  <a:pt x="202442" y="192852"/>
                  <a:pt x="286603" y="190577"/>
                </a:cubicBezTo>
                <a:cubicBezTo>
                  <a:pt x="370764" y="188302"/>
                  <a:pt x="470849" y="40452"/>
                  <a:pt x="504968" y="13156"/>
                </a:cubicBezTo>
                <a:cubicBezTo>
                  <a:pt x="539087" y="-14140"/>
                  <a:pt x="515203" y="6331"/>
                  <a:pt x="491320" y="26803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2" tIns="45661" rIns="91322" bIns="45661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kumimoji="0" lang="zh-TW" altLang="en-US">
              <a:solidFill>
                <a:prstClr val="white"/>
              </a:solidFill>
              <a:latin typeface="Arial" charset="0"/>
              <a:ea typeface="文鼎中圓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186332" y="570375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1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7104112" y="570375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2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9256336" y="570375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3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10859254" y="5703758"/>
            <a:ext cx="325492" cy="461546"/>
          </a:xfrm>
          <a:prstGeom prst="rect">
            <a:avLst/>
          </a:prstGeom>
          <a:noFill/>
        </p:spPr>
        <p:txBody>
          <a:bodyPr wrap="none" lIns="91322" tIns="45661" rIns="91322" bIns="45661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400" b="1" dirty="0">
                <a:solidFill>
                  <a:srgbClr val="FFFF00"/>
                </a:solidFill>
                <a:latin typeface="Arial Narrow"/>
                <a:ea typeface="文鼎中圓"/>
              </a:rPr>
              <a:t>4</a:t>
            </a:r>
            <a:endParaRPr kumimoji="0" lang="zh-TW" altLang="en-US" sz="2400" b="1" dirty="0">
              <a:solidFill>
                <a:srgbClr val="FFFF00"/>
              </a:solidFill>
              <a:latin typeface="Arial Narrow"/>
              <a:ea typeface="文鼎中圓"/>
            </a:endParaRPr>
          </a:p>
        </p:txBody>
      </p:sp>
      <p:sp>
        <p:nvSpPr>
          <p:cNvPr id="30" name="Rectangle 79"/>
          <p:cNvSpPr>
            <a:spLocks noChangeArrowheads="1"/>
          </p:cNvSpPr>
          <p:nvPr/>
        </p:nvSpPr>
        <p:spPr bwMode="auto">
          <a:xfrm>
            <a:off x="1991545" y="2204864"/>
            <a:ext cx="3960439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1" name="Rectangle 79"/>
          <p:cNvSpPr>
            <a:spLocks noChangeArrowheads="1"/>
          </p:cNvSpPr>
          <p:nvPr/>
        </p:nvSpPr>
        <p:spPr bwMode="auto">
          <a:xfrm>
            <a:off x="5951985" y="2204864"/>
            <a:ext cx="2392118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2" name="Rectangle 79"/>
          <p:cNvSpPr>
            <a:spLocks noChangeArrowheads="1"/>
          </p:cNvSpPr>
          <p:nvPr/>
        </p:nvSpPr>
        <p:spPr bwMode="auto">
          <a:xfrm>
            <a:off x="8344088" y="2204865"/>
            <a:ext cx="2326649" cy="3337768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  <p:sp>
        <p:nvSpPr>
          <p:cNvPr id="33" name="Rectangle 79"/>
          <p:cNvSpPr>
            <a:spLocks noChangeArrowheads="1"/>
          </p:cNvSpPr>
          <p:nvPr/>
        </p:nvSpPr>
        <p:spPr bwMode="auto">
          <a:xfrm>
            <a:off x="10670740" y="2204864"/>
            <a:ext cx="811357" cy="3337769"/>
          </a:xfrm>
          <a:prstGeom prst="rect">
            <a:avLst/>
          </a:prstGeom>
          <a:noFill/>
          <a:ln w="635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322" tIns="45661" rIns="91322" bIns="45661" anchor="ctr"/>
          <a:lstStyle>
            <a:lvl1pPr algn="l" eaLnBrk="0" hangingPunct="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 kumimoji="1" sz="32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Char char="l"/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</a:pPr>
            <a:endParaRPr lang="zh-TW" altLang="en-US" sz="1800">
              <a:solidFill>
                <a:prstClr val="white"/>
              </a:solidFill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709727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2AF65053-ACC3-45EA-807B-3290D1168B3B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1683695" y="836712"/>
          <a:ext cx="8984307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8243" name="文字方塊 6">
            <a:extLst>
              <a:ext uri="{FF2B5EF4-FFF2-40B4-BE49-F238E27FC236}">
                <a16:creationId xmlns:a16="http://schemas.microsoft.com/office/drawing/2014/main" id="{1CB31B9C-83D3-449E-BCDE-BE8881B35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0405" y="2500313"/>
            <a:ext cx="52322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１各項目加總總積分</a:t>
            </a:r>
          </a:p>
        </p:txBody>
      </p:sp>
      <p:sp>
        <p:nvSpPr>
          <p:cNvPr id="138244" name="文字方塊 7">
            <a:extLst>
              <a:ext uri="{FF2B5EF4-FFF2-40B4-BE49-F238E27FC236}">
                <a16:creationId xmlns:a16="http://schemas.microsoft.com/office/drawing/2014/main" id="{7E26F081-8875-4D6E-8132-1F5370800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4130" y="2500313"/>
            <a:ext cx="523220" cy="337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66006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２低收入戶學生優先</a:t>
            </a:r>
          </a:p>
        </p:txBody>
      </p:sp>
      <p:sp>
        <p:nvSpPr>
          <p:cNvPr id="138245" name="文字方塊 8">
            <a:extLst>
              <a:ext uri="{FF2B5EF4-FFF2-40B4-BE49-F238E27FC236}">
                <a16:creationId xmlns:a16="http://schemas.microsoft.com/office/drawing/2014/main" id="{B6E5CF12-E472-4C34-9A36-9E9379F3E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9443" y="2492376"/>
            <a:ext cx="523220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３適性輔導總積分</a:t>
            </a:r>
          </a:p>
        </p:txBody>
      </p:sp>
      <p:sp>
        <p:nvSpPr>
          <p:cNvPr id="138246" name="文字方塊 9">
            <a:extLst>
              <a:ext uri="{FF2B5EF4-FFF2-40B4-BE49-F238E27FC236}">
                <a16:creationId xmlns:a16="http://schemas.microsoft.com/office/drawing/2014/main" id="{1C8C225E-B4B7-48C8-BE64-97D13A735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655" y="2500314"/>
            <a:ext cx="523220" cy="315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66006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４多元學習表現總積分</a:t>
            </a:r>
          </a:p>
        </p:txBody>
      </p:sp>
      <p:sp>
        <p:nvSpPr>
          <p:cNvPr id="138247" name="文字方塊 10">
            <a:extLst>
              <a:ext uri="{FF2B5EF4-FFF2-40B4-BE49-F238E27FC236}">
                <a16:creationId xmlns:a16="http://schemas.microsoft.com/office/drawing/2014/main" id="{867210D6-EBE0-4DED-B8C7-C8C060C59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918" y="2500314"/>
            <a:ext cx="52322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５教育會考換算總積分</a:t>
            </a:r>
          </a:p>
        </p:txBody>
      </p:sp>
      <p:sp>
        <p:nvSpPr>
          <p:cNvPr id="138248" name="文字方塊 11">
            <a:extLst>
              <a:ext uri="{FF2B5EF4-FFF2-40B4-BE49-F238E27FC236}">
                <a16:creationId xmlns:a16="http://schemas.microsoft.com/office/drawing/2014/main" id="{8E288CAF-5399-4FFB-B188-F4B674DD4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9180" y="2500313"/>
            <a:ext cx="52322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66006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６志願序積分</a:t>
            </a:r>
          </a:p>
        </p:txBody>
      </p:sp>
      <p:sp>
        <p:nvSpPr>
          <p:cNvPr id="138249" name="文字方塊 14">
            <a:extLst>
              <a:ext uri="{FF2B5EF4-FFF2-40B4-BE49-F238E27FC236}">
                <a16:creationId xmlns:a16="http://schemas.microsoft.com/office/drawing/2014/main" id="{26DD2AAA-4BA6-4983-8DC3-0670A08D8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055" y="2924175"/>
            <a:ext cx="67710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38250" name="文字方塊 16">
            <a:extLst>
              <a:ext uri="{FF2B5EF4-FFF2-40B4-BE49-F238E27FC236}">
                <a16:creationId xmlns:a16="http://schemas.microsoft.com/office/drawing/2014/main" id="{18D26B7D-3174-497B-9DE9-A2764DA6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5367" y="3381375"/>
            <a:ext cx="67710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38251" name="文字方塊 17">
            <a:extLst>
              <a:ext uri="{FF2B5EF4-FFF2-40B4-BE49-F238E27FC236}">
                <a16:creationId xmlns:a16="http://schemas.microsoft.com/office/drawing/2014/main" id="{2197E130-77DD-4C48-9720-8B40EE787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7767" y="3533775"/>
            <a:ext cx="67710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38252" name="文字方塊 19">
            <a:extLst>
              <a:ext uri="{FF2B5EF4-FFF2-40B4-BE49-F238E27FC236}">
                <a16:creationId xmlns:a16="http://schemas.microsoft.com/office/drawing/2014/main" id="{297D7038-D4C9-4986-B86F-686CDC945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9180" y="2511426"/>
            <a:ext cx="52322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８教育會考國文科標示</a:t>
            </a:r>
          </a:p>
        </p:txBody>
      </p:sp>
      <p:sp>
        <p:nvSpPr>
          <p:cNvPr id="138253" name="文字方塊 20">
            <a:extLst>
              <a:ext uri="{FF2B5EF4-FFF2-40B4-BE49-F238E27FC236}">
                <a16:creationId xmlns:a16="http://schemas.microsoft.com/office/drawing/2014/main" id="{5E93F81D-D959-42CA-B75F-5442163B8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918" y="2524125"/>
            <a:ext cx="52322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660066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９教育會考數學科標示</a:t>
            </a:r>
          </a:p>
        </p:txBody>
      </p:sp>
      <p:sp>
        <p:nvSpPr>
          <p:cNvPr id="138254" name="文字方塊 1">
            <a:extLst>
              <a:ext uri="{FF2B5EF4-FFF2-40B4-BE49-F238E27FC236}">
                <a16:creationId xmlns:a16="http://schemas.microsoft.com/office/drawing/2014/main" id="{DE713F38-4D02-47BC-B81E-9660BF747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5738" y="-373063"/>
            <a:ext cx="184151" cy="58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138255" name="文字方塊 22">
            <a:extLst>
              <a:ext uri="{FF2B5EF4-FFF2-40B4-BE49-F238E27FC236}">
                <a16:creationId xmlns:a16="http://schemas.microsoft.com/office/drawing/2014/main" id="{57205878-48DE-4AE6-8174-505C42C6E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855" y="2001839"/>
            <a:ext cx="523220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７教育會考成績等級標示總點數</a:t>
            </a:r>
          </a:p>
        </p:txBody>
      </p:sp>
      <p:graphicFrame>
        <p:nvGraphicFramePr>
          <p:cNvPr id="28726" name="Group 54">
            <a:extLst>
              <a:ext uri="{FF2B5EF4-FFF2-40B4-BE49-F238E27FC236}">
                <a16:creationId xmlns:a16="http://schemas.microsoft.com/office/drawing/2014/main" id="{C30C5FFE-2635-4B48-B56F-EBA5CB4DF929}"/>
              </a:ext>
            </a:extLst>
          </p:cNvPr>
          <p:cNvGraphicFramePr>
            <a:graphicFrameLocks noGrp="1"/>
          </p:cNvGraphicFramePr>
          <p:nvPr/>
        </p:nvGraphicFramePr>
        <p:xfrm>
          <a:off x="1547813" y="5876926"/>
          <a:ext cx="6108700" cy="957263"/>
        </p:xfrm>
        <a:graphic>
          <a:graphicData uri="http://schemas.openxmlformats.org/drawingml/2006/table">
            <a:tbl>
              <a:tblPr/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9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1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83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8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96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96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等級</a:t>
                      </a:r>
                      <a:b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</a:br>
                      <a:r>
                        <a:rPr kumimoji="0" lang="zh-TW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標示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A++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A+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A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B++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B+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B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C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點數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Group 54">
            <a:extLst>
              <a:ext uri="{FF2B5EF4-FFF2-40B4-BE49-F238E27FC236}">
                <a16:creationId xmlns:a16="http://schemas.microsoft.com/office/drawing/2014/main" id="{FAD51341-2472-4972-AF54-37292550EAF3}"/>
              </a:ext>
            </a:extLst>
          </p:cNvPr>
          <p:cNvGraphicFramePr>
            <a:graphicFrameLocks noGrp="1"/>
          </p:cNvGraphicFramePr>
          <p:nvPr/>
        </p:nvGraphicFramePr>
        <p:xfrm>
          <a:off x="1547813" y="1049339"/>
          <a:ext cx="6267450" cy="955675"/>
        </p:xfrm>
        <a:graphic>
          <a:graphicData uri="http://schemas.openxmlformats.org/drawingml/2006/table">
            <a:tbl>
              <a:tblPr/>
              <a:tblGrid>
                <a:gridCol w="78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8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0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81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各科成績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精熟</a:t>
                      </a: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(A++,A+,A)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基礎</a:t>
                      </a: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(B++,B+,B)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待加強</a:t>
                      </a: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C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4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積分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8302" name="群組 4">
            <a:extLst>
              <a:ext uri="{FF2B5EF4-FFF2-40B4-BE49-F238E27FC236}">
                <a16:creationId xmlns:a16="http://schemas.microsoft.com/office/drawing/2014/main" id="{B37EAA78-BDCB-4450-8E1F-253AD5F3EF48}"/>
              </a:ext>
            </a:extLst>
          </p:cNvPr>
          <p:cNvGrpSpPr>
            <a:grpSpLocks/>
          </p:cNvGrpSpPr>
          <p:nvPr/>
        </p:nvGrpSpPr>
        <p:grpSpPr bwMode="auto">
          <a:xfrm>
            <a:off x="7921626" y="2441576"/>
            <a:ext cx="614363" cy="3598863"/>
            <a:chOff x="6164801" y="2441134"/>
            <a:chExt cx="614949" cy="3598966"/>
          </a:xfrm>
        </p:grpSpPr>
        <p:sp>
          <p:nvSpPr>
            <p:cNvPr id="138313" name="文字方塊 22">
              <a:extLst>
                <a:ext uri="{FF2B5EF4-FFF2-40B4-BE49-F238E27FC236}">
                  <a16:creationId xmlns:a16="http://schemas.microsoft.com/office/drawing/2014/main" id="{B7EE2C4E-D0B4-4BDC-B5B6-60B8665998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4353" y="2800013"/>
              <a:ext cx="523719" cy="324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200">
                  <a:solidFill>
                    <a:srgbClr val="660066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</a:rPr>
                <a:t>教育會考社會科標示</a:t>
              </a:r>
            </a:p>
          </p:txBody>
        </p:sp>
        <p:sp>
          <p:nvSpPr>
            <p:cNvPr id="138314" name="文字方塊 1">
              <a:extLst>
                <a:ext uri="{FF2B5EF4-FFF2-40B4-BE49-F238E27FC236}">
                  <a16:creationId xmlns:a16="http://schemas.microsoft.com/office/drawing/2014/main" id="{2D65AE16-975A-40E8-B2C5-D446137B6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64801" y="2441134"/>
              <a:ext cx="61494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200">
                  <a:solidFill>
                    <a:srgbClr val="660066"/>
                  </a:solidFill>
                  <a:latin typeface="Calibri" panose="020F0502020204030204" pitchFamily="34" charset="0"/>
                </a:rPr>
                <a:t>11</a:t>
              </a:r>
              <a:endParaRPr lang="zh-TW" altLang="en-US" sz="2200">
                <a:solidFill>
                  <a:srgbClr val="660066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38303" name="群組 3">
            <a:extLst>
              <a:ext uri="{FF2B5EF4-FFF2-40B4-BE49-F238E27FC236}">
                <a16:creationId xmlns:a16="http://schemas.microsoft.com/office/drawing/2014/main" id="{94C188CD-5ACD-4B73-BCA6-B903A1AE742A}"/>
              </a:ext>
            </a:extLst>
          </p:cNvPr>
          <p:cNvGrpSpPr>
            <a:grpSpLocks/>
          </p:cNvGrpSpPr>
          <p:nvPr/>
        </p:nvGrpSpPr>
        <p:grpSpPr bwMode="auto">
          <a:xfrm>
            <a:off x="8164654" y="2441576"/>
            <a:ext cx="1088884" cy="3629025"/>
            <a:chOff x="6437935" y="2441134"/>
            <a:chExt cx="1088481" cy="3629129"/>
          </a:xfrm>
        </p:grpSpPr>
        <p:sp>
          <p:nvSpPr>
            <p:cNvPr id="138311" name="文字方塊 23">
              <a:extLst>
                <a:ext uri="{FF2B5EF4-FFF2-40B4-BE49-F238E27FC236}">
                  <a16:creationId xmlns:a16="http://schemas.microsoft.com/office/drawing/2014/main" id="{8A11A28C-3556-4112-A6D9-547A8AF4BB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7935" y="2800013"/>
              <a:ext cx="861455" cy="3270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20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</a:rPr>
                <a:t>教育會考自然科標示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TW" altLang="en-US" sz="220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endParaRPr>
            </a:p>
          </p:txBody>
        </p:sp>
        <p:sp>
          <p:nvSpPr>
            <p:cNvPr id="138312" name="文字方塊 25">
              <a:extLst>
                <a:ext uri="{FF2B5EF4-FFF2-40B4-BE49-F238E27FC236}">
                  <a16:creationId xmlns:a16="http://schemas.microsoft.com/office/drawing/2014/main" id="{76D636C9-B321-46B4-9B56-E76DACA73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0416" y="2441134"/>
              <a:ext cx="75600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200">
                  <a:solidFill>
                    <a:srgbClr val="0000FF"/>
                  </a:solidFill>
                  <a:latin typeface="Calibri" panose="020F0502020204030204" pitchFamily="34" charset="0"/>
                </a:rPr>
                <a:t>12</a:t>
              </a:r>
              <a:endParaRPr lang="zh-TW" altLang="en-US" sz="2200">
                <a:solidFill>
                  <a:srgbClr val="0000FF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38304" name="群組 7">
            <a:extLst>
              <a:ext uri="{FF2B5EF4-FFF2-40B4-BE49-F238E27FC236}">
                <a16:creationId xmlns:a16="http://schemas.microsoft.com/office/drawing/2014/main" id="{BBBC0D99-7D8D-4F31-9496-1D2F6016F9E7}"/>
              </a:ext>
            </a:extLst>
          </p:cNvPr>
          <p:cNvGrpSpPr>
            <a:grpSpLocks/>
          </p:cNvGrpSpPr>
          <p:nvPr/>
        </p:nvGrpSpPr>
        <p:grpSpPr bwMode="auto">
          <a:xfrm>
            <a:off x="7270751" y="2449513"/>
            <a:ext cx="771525" cy="3503612"/>
            <a:chOff x="5528746" y="2449616"/>
            <a:chExt cx="771599" cy="3502928"/>
          </a:xfrm>
        </p:grpSpPr>
        <p:sp>
          <p:nvSpPr>
            <p:cNvPr id="138309" name="文字方塊 21">
              <a:extLst>
                <a:ext uri="{FF2B5EF4-FFF2-40B4-BE49-F238E27FC236}">
                  <a16:creationId xmlns:a16="http://schemas.microsoft.com/office/drawing/2014/main" id="{816330A2-9E60-4AF4-B4F9-8CDE3DE710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0022" y="2793419"/>
              <a:ext cx="523270" cy="3159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2200">
                  <a:solidFill>
                    <a:srgbClr val="0000FF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</a:rPr>
                <a:t>教育會考英語科標示</a:t>
              </a:r>
            </a:p>
          </p:txBody>
        </p:sp>
        <p:sp>
          <p:nvSpPr>
            <p:cNvPr id="138310" name="文字方塊 28">
              <a:extLst>
                <a:ext uri="{FF2B5EF4-FFF2-40B4-BE49-F238E27FC236}">
                  <a16:creationId xmlns:a16="http://schemas.microsoft.com/office/drawing/2014/main" id="{22749DE5-073F-4898-8845-3D0ABBBA8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28746" y="2449616"/>
              <a:ext cx="77159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2200">
                  <a:solidFill>
                    <a:srgbClr val="0000FF"/>
                  </a:solidFill>
                  <a:latin typeface="Calibri" panose="020F0502020204030204" pitchFamily="34" charset="0"/>
                </a:rPr>
                <a:t>10</a:t>
              </a:r>
              <a:endParaRPr lang="zh-TW" altLang="en-US" sz="2200">
                <a:solidFill>
                  <a:srgbClr val="0000FF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28" name="標題 1">
            <a:extLst>
              <a:ext uri="{FF2B5EF4-FFF2-40B4-BE49-F238E27FC236}">
                <a16:creationId xmlns:a16="http://schemas.microsoft.com/office/drawing/2014/main" id="{45547CCF-5BEB-47C4-85A1-4D972D385F57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1548606" y="449330"/>
            <a:ext cx="9119394" cy="576734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zh-TW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113</a:t>
            </a:r>
            <a:r>
              <a:rPr lang="zh-TW" altLang="en-US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年桃連區免試入學</a:t>
            </a:r>
            <a:r>
              <a:rPr lang="en-US" altLang="zh-TW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-</a:t>
            </a:r>
            <a:r>
              <a:rPr lang="zh-TW" altLang="en-US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同分超額比序步驟</a:t>
            </a:r>
          </a:p>
        </p:txBody>
      </p:sp>
      <p:sp>
        <p:nvSpPr>
          <p:cNvPr id="138306" name="文字方塊 24">
            <a:extLst>
              <a:ext uri="{FF2B5EF4-FFF2-40B4-BE49-F238E27FC236}">
                <a16:creationId xmlns:a16="http://schemas.microsoft.com/office/drawing/2014/main" id="{F2ADA412-6B7E-45D2-84FB-DA21A6C32C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9072096" y="4988720"/>
            <a:ext cx="52322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(A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++</a:t>
            </a:r>
            <a:r>
              <a:rPr lang="en-US" altLang="zh-TW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&gt;A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en-US" altLang="zh-TW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&gt;A&gt; B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++</a:t>
            </a:r>
            <a:r>
              <a:rPr lang="en-US" altLang="zh-TW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&gt;B</a:t>
            </a:r>
            <a:r>
              <a:rPr lang="en-US" altLang="zh-TW" sz="2200" b="1" baseline="3000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+</a:t>
            </a:r>
            <a:r>
              <a:rPr lang="en-US" altLang="zh-TW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&gt;B&gt;C)</a:t>
            </a:r>
            <a:endParaRPr lang="en-US" altLang="zh-TW" sz="2200" b="1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138307" name="文字方塊 24">
            <a:extLst>
              <a:ext uri="{FF2B5EF4-FFF2-40B4-BE49-F238E27FC236}">
                <a16:creationId xmlns:a16="http://schemas.microsoft.com/office/drawing/2014/main" id="{BD7C5728-58B0-49FE-8CE8-D0F492D36B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8937158" y="5431632"/>
            <a:ext cx="523220" cy="15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20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標示比序</a:t>
            </a:r>
            <a:endParaRPr lang="en-US" altLang="zh-TW" sz="2200" b="1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5E981FD-789D-4E97-B39D-20FE32EB6B4D}"/>
              </a:ext>
            </a:extLst>
          </p:cNvPr>
          <p:cNvSpPr/>
          <p:nvPr/>
        </p:nvSpPr>
        <p:spPr bwMode="auto">
          <a:xfrm>
            <a:off x="9588501" y="2133600"/>
            <a:ext cx="900113" cy="3517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產</a:t>
            </a:r>
            <a:endParaRPr kumimoji="0" lang="en-US" altLang="zh-TW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生</a:t>
            </a:r>
            <a:endParaRPr kumimoji="0" lang="en-US" altLang="zh-TW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個</a:t>
            </a:r>
            <a:endParaRPr kumimoji="0" lang="en-US" altLang="zh-TW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別</a:t>
            </a:r>
            <a:endParaRPr kumimoji="0" lang="en-US" altLang="zh-TW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序</a:t>
            </a:r>
            <a:endParaRPr kumimoji="0" lang="en-US" altLang="zh-TW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kumimoji="0" lang="zh-TW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位</a:t>
            </a:r>
          </a:p>
        </p:txBody>
      </p:sp>
    </p:spTree>
    <p:extLst>
      <p:ext uri="{BB962C8B-B14F-4D97-AF65-F5344CB8AC3E}">
        <p14:creationId xmlns:p14="http://schemas.microsoft.com/office/powerpoint/2010/main" val="266005063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6FA28D6F-D05C-4525-A708-7BD4B5CD36AD}"/>
              </a:ext>
            </a:extLst>
          </p:cNvPr>
          <p:cNvCxnSpPr/>
          <p:nvPr/>
        </p:nvCxnSpPr>
        <p:spPr>
          <a:xfrm>
            <a:off x="1489076" y="825500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矩形 40">
            <a:extLst>
              <a:ext uri="{FF2B5EF4-FFF2-40B4-BE49-F238E27FC236}">
                <a16:creationId xmlns:a16="http://schemas.microsoft.com/office/drawing/2014/main" id="{5DED25B5-44D7-4FBA-B120-8B31F7979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44450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7828" name="Picture 2" descr="D:\學輔科資料\簡報圖案\12.png">
            <a:extLst>
              <a:ext uri="{FF2B5EF4-FFF2-40B4-BE49-F238E27FC236}">
                <a16:creationId xmlns:a16="http://schemas.microsoft.com/office/drawing/2014/main" id="{7C79BB86-382D-4A08-AF94-46A69ADC1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矩形 83">
            <a:extLst>
              <a:ext uri="{FF2B5EF4-FFF2-40B4-BE49-F238E27FC236}">
                <a16:creationId xmlns:a16="http://schemas.microsoft.com/office/drawing/2014/main" id="{E70DF4A6-B65A-458E-B901-53A87274F020}"/>
              </a:ext>
            </a:extLst>
          </p:cNvPr>
          <p:cNvSpPr/>
          <p:nvPr/>
        </p:nvSpPr>
        <p:spPr>
          <a:xfrm>
            <a:off x="6434139" y="44451"/>
            <a:ext cx="40544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適性入學</a:t>
            </a:r>
            <a:r>
              <a:rPr kumimoji="1" lang="en-US" altLang="zh-TW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-</a:t>
            </a:r>
            <a:r>
              <a:rPr kumimoji="1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國中教育會考相關事項</a:t>
            </a:r>
            <a:endParaRPr kumimoji="1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B443326C-20B4-495E-B111-8D2E45E85317}"/>
              </a:ext>
            </a:extLst>
          </p:cNvPr>
          <p:cNvCxnSpPr/>
          <p:nvPr/>
        </p:nvCxnSpPr>
        <p:spPr>
          <a:xfrm>
            <a:off x="1500188" y="1041400"/>
            <a:ext cx="91551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4C3AD707-62D3-4350-B7C1-F5D9917A52B7}"/>
              </a:ext>
            </a:extLst>
          </p:cNvPr>
          <p:cNvCxnSpPr/>
          <p:nvPr/>
        </p:nvCxnSpPr>
        <p:spPr>
          <a:xfrm>
            <a:off x="1487488" y="2120900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827A6667-CEC3-4467-B49F-ACF160D25F34}"/>
              </a:ext>
            </a:extLst>
          </p:cNvPr>
          <p:cNvSpPr/>
          <p:nvPr/>
        </p:nvSpPr>
        <p:spPr>
          <a:xfrm>
            <a:off x="1501775" y="590551"/>
            <a:ext cx="9144000" cy="576263"/>
          </a:xfrm>
          <a:prstGeom prst="rect">
            <a:avLst/>
          </a:prstGeom>
          <a:solidFill>
            <a:srgbClr val="000066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12446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+mn-cs"/>
              </a:rPr>
              <a:t>   </a:t>
            </a: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BiauKai"/>
              </a:rPr>
              <a:t>國中教育會考成績三等級 四標示─</a:t>
            </a:r>
            <a:r>
              <a:rPr kumimoji="1" lang="zh-TW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BiauKai"/>
              </a:rPr>
              <a:t>標準參照</a:t>
            </a:r>
          </a:p>
        </p:txBody>
      </p:sp>
      <p:graphicFrame>
        <p:nvGraphicFramePr>
          <p:cNvPr id="18" name="資料庫圖表 17">
            <a:extLst>
              <a:ext uri="{FF2B5EF4-FFF2-40B4-BE49-F238E27FC236}">
                <a16:creationId xmlns:a16="http://schemas.microsoft.com/office/drawing/2014/main" id="{2A28EB4F-0B87-4A42-81A6-7A23E3D5F7EC}"/>
              </a:ext>
            </a:extLst>
          </p:cNvPr>
          <p:cNvGraphicFramePr/>
          <p:nvPr/>
        </p:nvGraphicFramePr>
        <p:xfrm>
          <a:off x="1703512" y="1556792"/>
          <a:ext cx="8784976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圓角矩形 1">
            <a:extLst>
              <a:ext uri="{FF2B5EF4-FFF2-40B4-BE49-F238E27FC236}">
                <a16:creationId xmlns:a16="http://schemas.microsoft.com/office/drawing/2014/main" id="{92463880-A92C-4356-850C-17CF467B9C76}"/>
              </a:ext>
            </a:extLst>
          </p:cNvPr>
          <p:cNvSpPr/>
          <p:nvPr/>
        </p:nvSpPr>
        <p:spPr>
          <a:xfrm>
            <a:off x="1703388" y="5762626"/>
            <a:ext cx="3313112" cy="57626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+mn-cs"/>
              </a:rPr>
              <a:t>寫作測驗：</a:t>
            </a:r>
            <a:r>
              <a:rPr kumimoji="1" lang="en-US" altLang="zh-TW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+mn-cs"/>
              </a:rPr>
              <a:t>1-6</a:t>
            </a:r>
            <a:r>
              <a:rPr kumimoji="1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+mn-cs"/>
              </a:rPr>
              <a:t>級分</a:t>
            </a:r>
          </a:p>
        </p:txBody>
      </p:sp>
      <p:sp>
        <p:nvSpPr>
          <p:cNvPr id="19" name="圓角矩形 18">
            <a:extLst>
              <a:ext uri="{FF2B5EF4-FFF2-40B4-BE49-F238E27FC236}">
                <a16:creationId xmlns:a16="http://schemas.microsoft.com/office/drawing/2014/main" id="{7E3AE4F1-4FFD-4F3E-9881-9501D066BEC8}"/>
              </a:ext>
            </a:extLst>
          </p:cNvPr>
          <p:cNvSpPr/>
          <p:nvPr/>
        </p:nvSpPr>
        <p:spPr>
          <a:xfrm>
            <a:off x="5232401" y="5762626"/>
            <a:ext cx="5192713" cy="57626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+mn-cs"/>
              </a:rPr>
              <a:t>英語聽力：基礎</a:t>
            </a:r>
            <a:r>
              <a:rPr kumimoji="1" lang="en-US" altLang="zh-TW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+mn-cs"/>
              </a:rPr>
              <a:t>(</a:t>
            </a:r>
            <a:r>
              <a:rPr kumimoji="1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+mn-cs"/>
              </a:rPr>
              <a:t>含以上</a:t>
            </a:r>
            <a:r>
              <a:rPr kumimoji="1" lang="en-US" altLang="zh-TW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+mn-cs"/>
              </a:rPr>
              <a:t>)/</a:t>
            </a:r>
            <a:r>
              <a:rPr kumimoji="1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itchFamily="34" charset="-120"/>
                <a:ea typeface="Adobe 繁黑體 Std B" pitchFamily="34" charset="-120"/>
                <a:cs typeface="+mn-cs"/>
              </a:rPr>
              <a:t>待加強</a:t>
            </a:r>
            <a:endParaRPr kumimoji="1" lang="zh-TW" alt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itchFamily="34" charset="-120"/>
              <a:ea typeface="Adobe 繁黑體 Std B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352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180FB11-191F-42ED-A61C-A4E908BF40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D51F9016-D34B-4097-8B58-ECFAF94F45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46E2B52A-8B52-492C-B877-3125378BC3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4011A27-B680-42DE-A2B3-ACCAF6B824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907107C-8F2D-478C-87DB-8AE8D7500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3C66C250-9DE2-4A67-8729-28E76F8C3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BBF2EBE7-81EE-4149-9CEA-94B5A4F62A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F04B4055-874F-4D7F-8E0A-E19E9C4182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644B511A-A981-4E35-A697-2F6233CB0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D4D73F13-BFFA-435B-B30F-37F099DA0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Sub>
          <a:bldDgm bld="lvlAtOnce"/>
        </p:bldSub>
      </p:bldGraphic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文字方塊 5">
            <a:extLst>
              <a:ext uri="{FF2B5EF4-FFF2-40B4-BE49-F238E27FC236}">
                <a16:creationId xmlns:a16="http://schemas.microsoft.com/office/drawing/2014/main" id="{8D0C9392-FF11-41CF-A195-926014057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6" y="260350"/>
            <a:ext cx="60483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 b="1" dirty="0">
                <a:solidFill>
                  <a:srgbClr val="0000CC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落榜生的分析</a:t>
            </a:r>
            <a:r>
              <a:rPr lang="en-US" altLang="zh-TW" sz="3600" b="1" dirty="0">
                <a:solidFill>
                  <a:srgbClr val="0000CC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-</a:t>
            </a:r>
            <a:r>
              <a:rPr lang="zh-TW" altLang="en-US" sz="3600" b="1" dirty="0">
                <a:solidFill>
                  <a:srgbClr val="0000CC"/>
                </a:solidFill>
                <a:latin typeface="Arial" panose="020B0604020202020204" pitchFamily="34" charset="0"/>
                <a:ea typeface="標楷體" panose="03000509000000000000" pitchFamily="65" charset="-120"/>
              </a:rPr>
              <a:t>以同德為例</a:t>
            </a:r>
          </a:p>
        </p:txBody>
      </p:sp>
      <p:sp>
        <p:nvSpPr>
          <p:cNvPr id="239619" name="Text Box 3">
            <a:extLst>
              <a:ext uri="{FF2B5EF4-FFF2-40B4-BE49-F238E27FC236}">
                <a16:creationId xmlns:a16="http://schemas.microsoft.com/office/drawing/2014/main" id="{40FF6290-F0FE-4C11-B624-5517FF9F6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2060848"/>
            <a:ext cx="11017223" cy="403187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8001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2573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7145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171700" indent="-342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just">
              <a:spcBef>
                <a:spcPct val="50000"/>
              </a:spcBef>
              <a:buFontTx/>
              <a:buAutoNum type="arabicPeriod"/>
              <a:defRPr/>
            </a:pP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45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位學生落榜，其中身障生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位，一般生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35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位，平均志願數是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個。</a:t>
            </a:r>
          </a:p>
          <a:p>
            <a:pPr algn="just">
              <a:spcBef>
                <a:spcPct val="50000"/>
              </a:spcBef>
              <a:buFontTx/>
              <a:buAutoNum type="arabicPeriod"/>
              <a:defRPr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超額比序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67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分中，有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38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位學生沒有拿到滿分，其中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25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人次是服務表現、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36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人次是品德表現，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人次是</a:t>
            </a:r>
            <a:r>
              <a:rPr lang="zh-TW" altLang="en-US" sz="3200" dirty="0">
                <a:ea typeface="標楷體" panose="03000509000000000000" pitchFamily="65" charset="-120"/>
              </a:rPr>
              <a:t>畢業資格，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人均衡學習未滿分。</a:t>
            </a:r>
          </a:p>
          <a:p>
            <a:pPr>
              <a:spcBef>
                <a:spcPct val="50000"/>
              </a:spcBef>
              <a:buFontTx/>
              <a:buAutoNum type="arabicPeriod"/>
              <a:defRPr/>
            </a:pP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位學生超額比序的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67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分拿滿分但落榜，學校要分析其原因並加以輔導。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標題 1">
            <a:extLst>
              <a:ext uri="{FF2B5EF4-FFF2-40B4-BE49-F238E27FC236}">
                <a16:creationId xmlns:a16="http://schemas.microsoft.com/office/drawing/2014/main" id="{F80D70F8-E82E-4CBE-89FD-FDD20584145E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zh-TW" altLang="en-US" sz="4800" b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個別序位</a:t>
            </a:r>
          </a:p>
        </p:txBody>
      </p:sp>
      <p:sp>
        <p:nvSpPr>
          <p:cNvPr id="137219" name="內容版面配置區 2">
            <a:extLst>
              <a:ext uri="{FF2B5EF4-FFF2-40B4-BE49-F238E27FC236}">
                <a16:creationId xmlns:a16="http://schemas.microsoft.com/office/drawing/2014/main" id="{6FDF9C38-61C2-4421-8A3C-05C9D07AD84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43472" y="1988840"/>
            <a:ext cx="10081817" cy="4471988"/>
          </a:xfrm>
        </p:spPr>
        <p:txBody>
          <a:bodyPr/>
          <a:lstStyle/>
          <a:p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今年「個別序位」區間比率為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0.3%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，且不少於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人。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1%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0.01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0.3%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0.003</a:t>
            </a:r>
          </a:p>
          <a:p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21000 X 0.003=63(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少於</a:t>
            </a:r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所以桃連區個別序位累積人數區間為</a:t>
            </a:r>
            <a:r>
              <a:rPr lang="en-US" altLang="zh-TW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標題 1">
            <a:extLst>
              <a:ext uri="{FF2B5EF4-FFF2-40B4-BE49-F238E27FC236}">
                <a16:creationId xmlns:a16="http://schemas.microsoft.com/office/drawing/2014/main" id="{E18E292D-FBD2-40E6-BDC5-7D8AC09C8E3A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zh-TW" altLang="en-US" sz="4800">
                <a:ln>
                  <a:noFill/>
                </a:ln>
                <a:ea typeface="標楷體" panose="03000509000000000000" pitchFamily="65" charset="-120"/>
              </a:rPr>
              <a:t>個別序位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BAAFCFB-5C20-43A3-B8C6-86071F3CBB1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43472" y="1963297"/>
            <a:ext cx="9721080" cy="4594224"/>
          </a:xfrm>
        </p:spPr>
        <p:txBody>
          <a:bodyPr/>
          <a:lstStyle/>
          <a:p>
            <a:pPr>
              <a:defRPr/>
            </a:pP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「個別序位」是桃連區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20,138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名畢業學生中，</a:t>
            </a:r>
            <a:r>
              <a:rPr lang="zh-TW" altLang="zh-TW" sz="36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先扣</a:t>
            </a:r>
            <a:r>
              <a:rPr lang="zh-TW" altLang="zh-TW" sz="36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除掉已經錄取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報到的學生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包含</a:t>
            </a:r>
            <a:r>
              <a:rPr lang="zh-TW" altLang="zh-TW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職科特招、</a:t>
            </a:r>
            <a:r>
              <a:rPr lang="zh-TW" altLang="zh-TW" sz="36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直升入學</a:t>
            </a:r>
            <a:r>
              <a:rPr lang="zh-TW" altLang="zh-TW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、技優甄審及實用技能班</a:t>
            </a: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再以</a:t>
            </a:r>
            <a:r>
              <a:rPr lang="zh-TW" altLang="zh-TW" sz="36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本區超額比序順序排序之後</a:t>
            </a:r>
            <a:r>
              <a:rPr lang="zh-TW" altLang="zh-TW" sz="36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的落點參考</a:t>
            </a:r>
            <a:endParaRPr lang="en-US" altLang="zh-TW" sz="36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sz="36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36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此落點並未將志願序此一比序條件列入</a:t>
            </a:r>
            <a:r>
              <a:rPr lang="en-US" altLang="zh-TW" sz="3600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標題 1">
            <a:extLst>
              <a:ext uri="{FF2B5EF4-FFF2-40B4-BE49-F238E27FC236}">
                <a16:creationId xmlns:a16="http://schemas.microsoft.com/office/drawing/2014/main" id="{6A586A0E-1EAF-494E-B6E0-B9A5810A94CE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zh-TW" altLang="en-US">
                <a:ln>
                  <a:noFill/>
                </a:ln>
                <a:ea typeface="標楷體" panose="03000509000000000000" pitchFamily="65" charset="-120"/>
              </a:rPr>
              <a:t>個別序位</a:t>
            </a:r>
          </a:p>
        </p:txBody>
      </p:sp>
      <p:sp>
        <p:nvSpPr>
          <p:cNvPr id="20483" name="內容版面配置區 2">
            <a:extLst>
              <a:ext uri="{FF2B5EF4-FFF2-40B4-BE49-F238E27FC236}">
                <a16:creationId xmlns:a16="http://schemas.microsoft.com/office/drawing/2014/main" id="{A7F7572D-F75A-4C45-86FC-AF6659F8EB5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7408" y="1932857"/>
            <a:ext cx="10972800" cy="4088431"/>
          </a:xfrm>
        </p:spPr>
        <p:txBody>
          <a:bodyPr/>
          <a:lstStyle/>
          <a:p>
            <a:pPr>
              <a:defRPr/>
            </a:pP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「個別序位」提供我們</a:t>
            </a:r>
            <a:r>
              <a:rPr lang="en-US" altLang="zh-TW" sz="3600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zh-TW" sz="3600" b="1" u="sng" dirty="0">
                <a:latin typeface="標楷體" panose="03000509000000000000" pitchFamily="65" charset="-120"/>
                <a:ea typeface="標楷體" panose="03000509000000000000" pitchFamily="65" charset="-120"/>
              </a:rPr>
              <a:t>個重要資訊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，其一為，比率區間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(X%~Y%)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；其二為，累積人數區間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(M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~N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舉例：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比率區間為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1.07%~1.42%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，累積人數區間為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300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~400</a:t>
            </a:r>
            <a:r>
              <a:rPr lang="zh-TW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人。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zh-TW" alt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家長重點在能看懂累積人數。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標題 1">
            <a:extLst>
              <a:ext uri="{FF2B5EF4-FFF2-40B4-BE49-F238E27FC236}">
                <a16:creationId xmlns:a16="http://schemas.microsoft.com/office/drawing/2014/main" id="{46A44702-B7E9-475E-8D90-35CF37B6992E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2209800" y="44624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zh-TW" altLang="en-US" dirty="0">
                <a:ln>
                  <a:noFill/>
                </a:ln>
                <a:ea typeface="標楷體" panose="03000509000000000000" pitchFamily="65" charset="-120"/>
              </a:rPr>
              <a:t>如何使用個別序位</a:t>
            </a:r>
          </a:p>
        </p:txBody>
      </p:sp>
      <p:sp>
        <p:nvSpPr>
          <p:cNvPr id="142339" name="內容版面配置區 2">
            <a:extLst>
              <a:ext uri="{FF2B5EF4-FFF2-40B4-BE49-F238E27FC236}">
                <a16:creationId xmlns:a16="http://schemas.microsoft.com/office/drawing/2014/main" id="{90AA128A-0A6B-4970-961A-54E6A284C2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15480" y="1916832"/>
            <a:ext cx="10009238" cy="4068763"/>
          </a:xfrm>
        </p:spPr>
        <p:txBody>
          <a:bodyPr/>
          <a:lstStyle/>
          <a:p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知悉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孩子的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個別序位累積人數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知悉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免試入學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超額比序依序比</a:t>
            </a:r>
          </a:p>
          <a:p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三、如果小邦國文為</a:t>
            </a:r>
            <a:r>
              <a:rPr lang="en-US" altLang="zh-TW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、數學為</a:t>
            </a:r>
            <a:r>
              <a:rPr lang="en-US" altLang="zh-TW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、英語為</a:t>
            </a:r>
            <a:r>
              <a:rPr lang="en-US" altLang="zh-TW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A+</a:t>
            </a:r>
            <a:endParaRPr lang="zh-TW" altLang="en-US" sz="36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buFontTx/>
              <a:buNone/>
            </a:pP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、社會為</a:t>
            </a:r>
            <a:r>
              <a:rPr lang="en-US" altLang="zh-TW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A++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、自然為</a:t>
            </a:r>
            <a:r>
              <a:rPr lang="en-US" altLang="zh-TW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A++</a:t>
            </a:r>
            <a:r>
              <a:rPr lang="zh-TW" altLang="en-US" sz="36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以前例，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累積人  </a:t>
            </a:r>
          </a:p>
          <a:p>
            <a:pPr>
              <a:buFontTx/>
              <a:buNone/>
            </a:pP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數</a:t>
            </a:r>
            <a:r>
              <a:rPr lang="en-US" altLang="zh-TW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600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-700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人，小邦可能落在較為接近 </a:t>
            </a:r>
          </a:p>
          <a:p>
            <a:pPr>
              <a:buFontTx/>
              <a:buNone/>
            </a:pPr>
            <a:r>
              <a:rPr lang="en-US" altLang="zh-TW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○○○</a:t>
            </a:r>
            <a:r>
              <a:rPr lang="zh-TW" altLang="en-US" sz="3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人這個範圍。</a:t>
            </a:r>
            <a:endParaRPr lang="en-US" altLang="zh-TW" sz="36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標題 1">
            <a:extLst>
              <a:ext uri="{FF2B5EF4-FFF2-40B4-BE49-F238E27FC236}">
                <a16:creationId xmlns:a16="http://schemas.microsoft.com/office/drawing/2014/main" id="{CAEF5C60-3CCF-401D-A48C-DE887C238EDD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2208213" y="152401"/>
            <a:ext cx="7772400" cy="612775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zh-TW" altLang="en-US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公立高中</a:t>
            </a:r>
            <a:r>
              <a:rPr lang="en-US" altLang="zh-TW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普通科、綜高</a:t>
            </a:r>
            <a:r>
              <a:rPr lang="en-US" altLang="zh-TW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累積人數</a:t>
            </a:r>
          </a:p>
        </p:txBody>
      </p:sp>
      <p:sp>
        <p:nvSpPr>
          <p:cNvPr id="143363" name="內容版面配置區 2">
            <a:extLst>
              <a:ext uri="{FF2B5EF4-FFF2-40B4-BE49-F238E27FC236}">
                <a16:creationId xmlns:a16="http://schemas.microsoft.com/office/drawing/2014/main" id="{DDCAE1A5-3D09-462E-B2DA-089F659E1F2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79651" y="908050"/>
            <a:ext cx="7993063" cy="5761038"/>
          </a:xfrm>
        </p:spPr>
        <p:txBody>
          <a:bodyPr/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學校        免試人數        累積人數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武陵高中：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651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651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桃園高中：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700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1351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中大壢中：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612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1,963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內壢高中：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622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2,585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陽明高中：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649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3,234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平鎮高中：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455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3,689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楊梅高中：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447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4,136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大園國際：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420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4,556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南崁高中：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384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4,940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大溪高中：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350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5,290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43364" name="群組 3">
            <a:extLst>
              <a:ext uri="{FF2B5EF4-FFF2-40B4-BE49-F238E27FC236}">
                <a16:creationId xmlns:a16="http://schemas.microsoft.com/office/drawing/2014/main" id="{8CAA902B-FC7A-4C28-982A-18ABA6AB44E6}"/>
              </a:ext>
            </a:extLst>
          </p:cNvPr>
          <p:cNvGrpSpPr>
            <a:grpSpLocks/>
          </p:cNvGrpSpPr>
          <p:nvPr/>
        </p:nvGrpSpPr>
        <p:grpSpPr bwMode="auto">
          <a:xfrm>
            <a:off x="6096001" y="2673350"/>
            <a:ext cx="1298575" cy="1511300"/>
            <a:chOff x="4427984" y="1657009"/>
            <a:chExt cx="1512745" cy="1737066"/>
          </a:xfrm>
        </p:grpSpPr>
        <p:sp>
          <p:nvSpPr>
            <p:cNvPr id="5" name="雲朵形圖說文字 1">
              <a:extLst>
                <a:ext uri="{FF2B5EF4-FFF2-40B4-BE49-F238E27FC236}">
                  <a16:creationId xmlns:a16="http://schemas.microsoft.com/office/drawing/2014/main" id="{B1565AA7-C63D-461F-BCDA-13CFD7DFE79F}"/>
                </a:ext>
              </a:extLst>
            </p:cNvPr>
            <p:cNvSpPr/>
            <p:nvPr/>
          </p:nvSpPr>
          <p:spPr>
            <a:xfrm>
              <a:off x="4427984" y="1657009"/>
              <a:ext cx="1512745" cy="1737066"/>
            </a:xfrm>
            <a:prstGeom prst="cloudCallout">
              <a:avLst>
                <a:gd name="adj1" fmla="val -81112"/>
                <a:gd name="adj2" fmla="val 39390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3366" name="文字方塊 2">
              <a:extLst>
                <a:ext uri="{FF2B5EF4-FFF2-40B4-BE49-F238E27FC236}">
                  <a16:creationId xmlns:a16="http://schemas.microsoft.com/office/drawing/2014/main" id="{C9F3502A-40E5-41A0-ADC9-CCFEF307A6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5787" y="1781415"/>
              <a:ext cx="1298166" cy="1378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3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2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注意</a:t>
              </a:r>
              <a:r>
                <a:rPr kumimoji="1" lang="en-US" altLang="zh-TW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!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非學校排序，請適性選擇。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01876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>
            <a:extLst>
              <a:ext uri="{FF2B5EF4-FFF2-40B4-BE49-F238E27FC236}">
                <a16:creationId xmlns:a16="http://schemas.microsoft.com/office/drawing/2014/main" id="{2AF65053-ACC3-45EA-807B-3290D1168B3B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1683695" y="836712"/>
          <a:ext cx="8984307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8243" name="文字方塊 6">
            <a:extLst>
              <a:ext uri="{FF2B5EF4-FFF2-40B4-BE49-F238E27FC236}">
                <a16:creationId xmlns:a16="http://schemas.microsoft.com/office/drawing/2014/main" id="{1CB31B9C-83D3-449E-BCDE-BE8881B35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0405" y="2500313"/>
            <a:ext cx="52322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１各項目加總總積分</a:t>
            </a:r>
          </a:p>
        </p:txBody>
      </p:sp>
      <p:sp>
        <p:nvSpPr>
          <p:cNvPr id="138244" name="文字方塊 7">
            <a:extLst>
              <a:ext uri="{FF2B5EF4-FFF2-40B4-BE49-F238E27FC236}">
                <a16:creationId xmlns:a16="http://schemas.microsoft.com/office/drawing/2014/main" id="{7E26F081-8875-4D6E-8132-1F5370800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4130" y="2500313"/>
            <a:ext cx="523220" cy="337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２低收入戶學生優先</a:t>
            </a:r>
          </a:p>
        </p:txBody>
      </p:sp>
      <p:sp>
        <p:nvSpPr>
          <p:cNvPr id="138245" name="文字方塊 8">
            <a:extLst>
              <a:ext uri="{FF2B5EF4-FFF2-40B4-BE49-F238E27FC236}">
                <a16:creationId xmlns:a16="http://schemas.microsoft.com/office/drawing/2014/main" id="{B6E5CF12-E472-4C34-9A36-9E9379F3E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9443" y="2492376"/>
            <a:ext cx="523220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３適性輔導總積分</a:t>
            </a:r>
          </a:p>
        </p:txBody>
      </p:sp>
      <p:sp>
        <p:nvSpPr>
          <p:cNvPr id="138246" name="文字方塊 9">
            <a:extLst>
              <a:ext uri="{FF2B5EF4-FFF2-40B4-BE49-F238E27FC236}">
                <a16:creationId xmlns:a16="http://schemas.microsoft.com/office/drawing/2014/main" id="{1C8C225E-B4B7-48C8-BE64-97D13A735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655" y="2500314"/>
            <a:ext cx="523220" cy="315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４多元學習表現總積分</a:t>
            </a:r>
          </a:p>
        </p:txBody>
      </p:sp>
      <p:sp>
        <p:nvSpPr>
          <p:cNvPr id="138247" name="文字方塊 10">
            <a:extLst>
              <a:ext uri="{FF2B5EF4-FFF2-40B4-BE49-F238E27FC236}">
                <a16:creationId xmlns:a16="http://schemas.microsoft.com/office/drawing/2014/main" id="{867210D6-EBE0-4DED-B8C7-C8C060C59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2918" y="2500314"/>
            <a:ext cx="52322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５教育會考換算總積分</a:t>
            </a:r>
          </a:p>
        </p:txBody>
      </p:sp>
      <p:sp>
        <p:nvSpPr>
          <p:cNvPr id="138248" name="文字方塊 11">
            <a:extLst>
              <a:ext uri="{FF2B5EF4-FFF2-40B4-BE49-F238E27FC236}">
                <a16:creationId xmlns:a16="http://schemas.microsoft.com/office/drawing/2014/main" id="{8E288CAF-5399-4FFB-B188-F4B674DD4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9180" y="2500313"/>
            <a:ext cx="52322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６志願序積分</a:t>
            </a:r>
          </a:p>
        </p:txBody>
      </p:sp>
      <p:sp>
        <p:nvSpPr>
          <p:cNvPr id="138249" name="文字方塊 14">
            <a:extLst>
              <a:ext uri="{FF2B5EF4-FFF2-40B4-BE49-F238E27FC236}">
                <a16:creationId xmlns:a16="http://schemas.microsoft.com/office/drawing/2014/main" id="{26DD2AAA-4BA6-4983-8DC3-0670A08D8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055" y="2924175"/>
            <a:ext cx="67710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8250" name="文字方塊 16">
            <a:extLst>
              <a:ext uri="{FF2B5EF4-FFF2-40B4-BE49-F238E27FC236}">
                <a16:creationId xmlns:a16="http://schemas.microsoft.com/office/drawing/2014/main" id="{18D26B7D-3174-497B-9DE9-A2764DA6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5367" y="3381375"/>
            <a:ext cx="67710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8251" name="文字方塊 17">
            <a:extLst>
              <a:ext uri="{FF2B5EF4-FFF2-40B4-BE49-F238E27FC236}">
                <a16:creationId xmlns:a16="http://schemas.microsoft.com/office/drawing/2014/main" id="{2197E130-77DD-4C48-9720-8B40EE787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7767" y="3533775"/>
            <a:ext cx="67710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8252" name="文字方塊 19">
            <a:extLst>
              <a:ext uri="{FF2B5EF4-FFF2-40B4-BE49-F238E27FC236}">
                <a16:creationId xmlns:a16="http://schemas.microsoft.com/office/drawing/2014/main" id="{297D7038-D4C9-4986-B86F-686CDC945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9180" y="2511426"/>
            <a:ext cx="52322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８教育會考國文科標示</a:t>
            </a:r>
          </a:p>
        </p:txBody>
      </p:sp>
      <p:sp>
        <p:nvSpPr>
          <p:cNvPr id="138253" name="文字方塊 20">
            <a:extLst>
              <a:ext uri="{FF2B5EF4-FFF2-40B4-BE49-F238E27FC236}">
                <a16:creationId xmlns:a16="http://schemas.microsoft.com/office/drawing/2014/main" id="{5E93F81D-D959-42CA-B75F-5442163B8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918" y="2524125"/>
            <a:ext cx="52322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９教育會考數學科標示</a:t>
            </a:r>
          </a:p>
        </p:txBody>
      </p:sp>
      <p:sp>
        <p:nvSpPr>
          <p:cNvPr id="138254" name="文字方塊 1">
            <a:extLst>
              <a:ext uri="{FF2B5EF4-FFF2-40B4-BE49-F238E27FC236}">
                <a16:creationId xmlns:a16="http://schemas.microsoft.com/office/drawing/2014/main" id="{DE713F38-4D02-47BC-B81E-9660BF747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5738" y="-373063"/>
            <a:ext cx="184151" cy="584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8255" name="文字方塊 22">
            <a:extLst>
              <a:ext uri="{FF2B5EF4-FFF2-40B4-BE49-F238E27FC236}">
                <a16:creationId xmlns:a16="http://schemas.microsoft.com/office/drawing/2014/main" id="{57205878-48DE-4AE6-8174-505C42C6EC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855" y="2001839"/>
            <a:ext cx="523220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７教育會考成績等級標示總點數</a:t>
            </a:r>
          </a:p>
        </p:txBody>
      </p:sp>
      <p:graphicFrame>
        <p:nvGraphicFramePr>
          <p:cNvPr id="28726" name="Group 54">
            <a:extLst>
              <a:ext uri="{FF2B5EF4-FFF2-40B4-BE49-F238E27FC236}">
                <a16:creationId xmlns:a16="http://schemas.microsoft.com/office/drawing/2014/main" id="{C30C5FFE-2635-4B48-B56F-EBA5CB4DF929}"/>
              </a:ext>
            </a:extLst>
          </p:cNvPr>
          <p:cNvGraphicFramePr>
            <a:graphicFrameLocks noGrp="1"/>
          </p:cNvGraphicFramePr>
          <p:nvPr/>
        </p:nvGraphicFramePr>
        <p:xfrm>
          <a:off x="1547813" y="5876926"/>
          <a:ext cx="6108700" cy="957263"/>
        </p:xfrm>
        <a:graphic>
          <a:graphicData uri="http://schemas.openxmlformats.org/drawingml/2006/table">
            <a:tbl>
              <a:tblPr/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78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96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1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83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8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096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0961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97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等級</a:t>
                      </a:r>
                      <a:b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</a:br>
                      <a:r>
                        <a:rPr kumimoji="0" lang="zh-TW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標示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A++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A+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A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B++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B+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B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C</a:t>
                      </a:r>
                      <a:endParaRPr kumimoji="0" lang="zh-TW" altLang="zh-TW" sz="21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B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點數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Arial" panose="020B060402020202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zh-TW" altLang="zh-TW" sz="21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點</a:t>
                      </a: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Group 54">
            <a:extLst>
              <a:ext uri="{FF2B5EF4-FFF2-40B4-BE49-F238E27FC236}">
                <a16:creationId xmlns:a16="http://schemas.microsoft.com/office/drawing/2014/main" id="{FAD51341-2472-4972-AF54-37292550EAF3}"/>
              </a:ext>
            </a:extLst>
          </p:cNvPr>
          <p:cNvGraphicFramePr>
            <a:graphicFrameLocks noGrp="1"/>
          </p:cNvGraphicFramePr>
          <p:nvPr/>
        </p:nvGraphicFramePr>
        <p:xfrm>
          <a:off x="1547813" y="1049339"/>
          <a:ext cx="6267450" cy="955675"/>
        </p:xfrm>
        <a:graphic>
          <a:graphicData uri="http://schemas.openxmlformats.org/drawingml/2006/table">
            <a:tbl>
              <a:tblPr/>
              <a:tblGrid>
                <a:gridCol w="78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7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8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0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3818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各科成績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精熟</a:t>
                      </a: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(A++,A+,A)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基礎</a:t>
                      </a: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(B++,B+,B)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待加強</a:t>
                      </a: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Verdana" panose="020B060403050404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C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Verdana" panose="020B060403050404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6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4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積分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0403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25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zh-TW" altLang="en-US" sz="1900" b="1" i="0" u="none" strike="noStrike" cap="none" normalizeH="0" baseline="0">
                          <a:ln>
                            <a:noFill/>
                          </a:ln>
                          <a:solidFill>
                            <a:srgbClr val="10403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kumimoji="0" lang="zh-TW" altLang="zh-TW" sz="1900" b="1" i="0" u="none" strike="noStrike" cap="none" normalizeH="0" baseline="0">
                        <a:ln>
                          <a:noFill/>
                        </a:ln>
                        <a:solidFill>
                          <a:srgbClr val="10403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FEA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8302" name="群組 4">
            <a:extLst>
              <a:ext uri="{FF2B5EF4-FFF2-40B4-BE49-F238E27FC236}">
                <a16:creationId xmlns:a16="http://schemas.microsoft.com/office/drawing/2014/main" id="{B37EAA78-BDCB-4450-8E1F-253AD5F3EF48}"/>
              </a:ext>
            </a:extLst>
          </p:cNvPr>
          <p:cNvGrpSpPr>
            <a:grpSpLocks/>
          </p:cNvGrpSpPr>
          <p:nvPr/>
        </p:nvGrpSpPr>
        <p:grpSpPr bwMode="auto">
          <a:xfrm>
            <a:off x="7921626" y="2441576"/>
            <a:ext cx="614363" cy="3598863"/>
            <a:chOff x="6164801" y="2441134"/>
            <a:chExt cx="614949" cy="3598966"/>
          </a:xfrm>
        </p:grpSpPr>
        <p:sp>
          <p:nvSpPr>
            <p:cNvPr id="138313" name="文字方塊 22">
              <a:extLst>
                <a:ext uri="{FF2B5EF4-FFF2-40B4-BE49-F238E27FC236}">
                  <a16:creationId xmlns:a16="http://schemas.microsoft.com/office/drawing/2014/main" id="{B7EE2C4E-D0B4-4BDC-B5B6-60B8665998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4353" y="2800013"/>
              <a:ext cx="523719" cy="324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660066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</a:rPr>
                <a:t>教育會考社會科標示</a:t>
              </a:r>
            </a:p>
          </p:txBody>
        </p:sp>
        <p:sp>
          <p:nvSpPr>
            <p:cNvPr id="138314" name="文字方塊 1">
              <a:extLst>
                <a:ext uri="{FF2B5EF4-FFF2-40B4-BE49-F238E27FC236}">
                  <a16:creationId xmlns:a16="http://schemas.microsoft.com/office/drawing/2014/main" id="{2D65AE16-975A-40E8-B2C5-D446137B6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64801" y="2441134"/>
              <a:ext cx="61494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200" b="0" i="0" u="none" strike="noStrike" kern="1200" cap="none" spc="0" normalizeH="0" baseline="0" noProof="0">
                  <a:ln>
                    <a:noFill/>
                  </a:ln>
                  <a:solidFill>
                    <a:srgbClr val="660066"/>
                  </a:solidFill>
                  <a:effectLst/>
                  <a:uLnTx/>
                  <a:uFillTx/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rPr>
                <a:t>11</a:t>
              </a:r>
              <a:endPara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38303" name="群組 3">
            <a:extLst>
              <a:ext uri="{FF2B5EF4-FFF2-40B4-BE49-F238E27FC236}">
                <a16:creationId xmlns:a16="http://schemas.microsoft.com/office/drawing/2014/main" id="{94C188CD-5ACD-4B73-BCA6-B903A1AE742A}"/>
              </a:ext>
            </a:extLst>
          </p:cNvPr>
          <p:cNvGrpSpPr>
            <a:grpSpLocks/>
          </p:cNvGrpSpPr>
          <p:nvPr/>
        </p:nvGrpSpPr>
        <p:grpSpPr bwMode="auto">
          <a:xfrm>
            <a:off x="8164654" y="2441576"/>
            <a:ext cx="1088884" cy="3629025"/>
            <a:chOff x="6437935" y="2441134"/>
            <a:chExt cx="1088481" cy="3629129"/>
          </a:xfrm>
        </p:grpSpPr>
        <p:sp>
          <p:nvSpPr>
            <p:cNvPr id="138311" name="文字方塊 23">
              <a:extLst>
                <a:ext uri="{FF2B5EF4-FFF2-40B4-BE49-F238E27FC236}">
                  <a16:creationId xmlns:a16="http://schemas.microsoft.com/office/drawing/2014/main" id="{8A11A28C-3556-4112-A6D9-547A8AF4BB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37935" y="2800013"/>
              <a:ext cx="861455" cy="3270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</a:rPr>
                <a:t>教育會考自然科標示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endParaRPr>
            </a:p>
          </p:txBody>
        </p:sp>
        <p:sp>
          <p:nvSpPr>
            <p:cNvPr id="138312" name="文字方塊 25">
              <a:extLst>
                <a:ext uri="{FF2B5EF4-FFF2-40B4-BE49-F238E27FC236}">
                  <a16:creationId xmlns:a16="http://schemas.microsoft.com/office/drawing/2014/main" id="{76D636C9-B321-46B4-9B56-E76DACA73E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0416" y="2441134"/>
              <a:ext cx="756000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2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rPr>
                <a:t>12</a:t>
              </a:r>
              <a:endPara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endParaRPr>
            </a:p>
          </p:txBody>
        </p:sp>
      </p:grpSp>
      <p:grpSp>
        <p:nvGrpSpPr>
          <p:cNvPr id="138304" name="群組 7">
            <a:extLst>
              <a:ext uri="{FF2B5EF4-FFF2-40B4-BE49-F238E27FC236}">
                <a16:creationId xmlns:a16="http://schemas.microsoft.com/office/drawing/2014/main" id="{BBBC0D99-7D8D-4F31-9496-1D2F6016F9E7}"/>
              </a:ext>
            </a:extLst>
          </p:cNvPr>
          <p:cNvGrpSpPr>
            <a:grpSpLocks/>
          </p:cNvGrpSpPr>
          <p:nvPr/>
        </p:nvGrpSpPr>
        <p:grpSpPr bwMode="auto">
          <a:xfrm>
            <a:off x="7270751" y="2449513"/>
            <a:ext cx="771525" cy="3503612"/>
            <a:chOff x="5528746" y="2449616"/>
            <a:chExt cx="771599" cy="3502928"/>
          </a:xfrm>
        </p:grpSpPr>
        <p:sp>
          <p:nvSpPr>
            <p:cNvPr id="138309" name="文字方塊 21">
              <a:extLst>
                <a:ext uri="{FF2B5EF4-FFF2-40B4-BE49-F238E27FC236}">
                  <a16:creationId xmlns:a16="http://schemas.microsoft.com/office/drawing/2014/main" id="{816330A2-9E60-4AF4-B4F9-8CDE3DE710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50022" y="2793419"/>
              <a:ext cx="523270" cy="3159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22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BiauKai"/>
                </a:rPr>
                <a:t>教育會考英語科標示</a:t>
              </a:r>
            </a:p>
          </p:txBody>
        </p:sp>
        <p:sp>
          <p:nvSpPr>
            <p:cNvPr id="138310" name="文字方塊 28">
              <a:extLst>
                <a:ext uri="{FF2B5EF4-FFF2-40B4-BE49-F238E27FC236}">
                  <a16:creationId xmlns:a16="http://schemas.microsoft.com/office/drawing/2014/main" id="{22749DE5-073F-4898-8845-3D0ABBBA8C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28746" y="2449616"/>
              <a:ext cx="77159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8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9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8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9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8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200" b="0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ea typeface="新細明體" panose="02020500000000000000" pitchFamily="18" charset="-120"/>
                  <a:cs typeface="+mn-cs"/>
                </a:rPr>
                <a:t>10</a:t>
              </a:r>
              <a:endParaRPr kumimoji="1" lang="zh-TW" altLang="en-US" sz="22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28" name="標題 1">
            <a:extLst>
              <a:ext uri="{FF2B5EF4-FFF2-40B4-BE49-F238E27FC236}">
                <a16:creationId xmlns:a16="http://schemas.microsoft.com/office/drawing/2014/main" id="{45547CCF-5BEB-47C4-85A1-4D972D385F57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1455738" y="166452"/>
            <a:ext cx="9119394" cy="576734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altLang="zh-TW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115</a:t>
            </a:r>
            <a:r>
              <a:rPr lang="zh-TW" altLang="en-US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年桃連區免試入學</a:t>
            </a:r>
            <a:r>
              <a:rPr lang="en-US" altLang="zh-TW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-</a:t>
            </a:r>
            <a:r>
              <a:rPr lang="zh-TW" altLang="en-US" sz="3800" kern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標楷體" charset="0"/>
                <a:ea typeface="標楷體" charset="0"/>
                <a:cs typeface="標楷體" charset="0"/>
              </a:rPr>
              <a:t>同分超額比序步驟</a:t>
            </a:r>
          </a:p>
        </p:txBody>
      </p:sp>
      <p:sp>
        <p:nvSpPr>
          <p:cNvPr id="138306" name="文字方塊 24">
            <a:extLst>
              <a:ext uri="{FF2B5EF4-FFF2-40B4-BE49-F238E27FC236}">
                <a16:creationId xmlns:a16="http://schemas.microsoft.com/office/drawing/2014/main" id="{F2ADA412-6B7E-45D2-84FB-DA21A6C32C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9072096" y="4988720"/>
            <a:ext cx="52322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(A</a:t>
            </a:r>
            <a:r>
              <a:rPr kumimoji="1" lang="en-US" altLang="zh-TW" sz="22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++</a:t>
            </a:r>
            <a:r>
              <a:rPr kumimoji="1" lang="en-US" altLang="zh-TW" sz="2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&gt;A</a:t>
            </a:r>
            <a:r>
              <a:rPr kumimoji="1" lang="en-US" altLang="zh-TW" sz="22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+</a:t>
            </a:r>
            <a:r>
              <a:rPr kumimoji="1" lang="en-US" altLang="zh-TW" sz="2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&gt;A&gt; B</a:t>
            </a:r>
            <a:r>
              <a:rPr kumimoji="1" lang="en-US" altLang="zh-TW" sz="22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++</a:t>
            </a:r>
            <a:r>
              <a:rPr kumimoji="1" lang="en-US" altLang="zh-TW" sz="2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&gt;B</a:t>
            </a:r>
            <a:r>
              <a:rPr kumimoji="1" lang="en-US" altLang="zh-TW" sz="2200" b="1" i="0" u="none" strike="noStrike" kern="1200" cap="none" spc="0" normalizeH="0" baseline="30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+</a:t>
            </a:r>
            <a:r>
              <a:rPr kumimoji="1" lang="en-US" altLang="zh-TW" sz="2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&gt;B&gt;C)</a:t>
            </a:r>
            <a:endParaRPr kumimoji="1" lang="en-US" altLang="zh-TW" sz="2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138307" name="文字方塊 24">
            <a:extLst>
              <a:ext uri="{FF2B5EF4-FFF2-40B4-BE49-F238E27FC236}">
                <a16:creationId xmlns:a16="http://schemas.microsoft.com/office/drawing/2014/main" id="{BD7C5728-58B0-49FE-8CE8-D0F492D36B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8937158" y="5431632"/>
            <a:ext cx="523220" cy="150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Blip>
                <a:blip r:embed="rId8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9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8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9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8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標示比序</a:t>
            </a:r>
            <a:endParaRPr kumimoji="1" lang="en-US" altLang="zh-TW" sz="2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5E981FD-789D-4E97-B39D-20FE32EB6B4D}"/>
              </a:ext>
            </a:extLst>
          </p:cNvPr>
          <p:cNvSpPr/>
          <p:nvPr/>
        </p:nvSpPr>
        <p:spPr bwMode="auto">
          <a:xfrm>
            <a:off x="9588501" y="2133600"/>
            <a:ext cx="900113" cy="35179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產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生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個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別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序</a:t>
            </a:r>
            <a:endParaRPr kumimoji="0" lang="en-US" altLang="zh-TW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位</a:t>
            </a:r>
          </a:p>
        </p:txBody>
      </p:sp>
    </p:spTree>
    <p:extLst>
      <p:ext uri="{BB962C8B-B14F-4D97-AF65-F5344CB8AC3E}">
        <p14:creationId xmlns:p14="http://schemas.microsoft.com/office/powerpoint/2010/main" val="3839949549"/>
      </p:ext>
    </p:extLst>
  </p:cSld>
  <p:clrMapOvr>
    <a:masterClrMapping/>
  </p:clrMapOvr>
  <p:transition spd="slow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標題 1">
            <a:extLst>
              <a:ext uri="{FF2B5EF4-FFF2-40B4-BE49-F238E27FC236}">
                <a16:creationId xmlns:a16="http://schemas.microsoft.com/office/drawing/2014/main" id="{CAEF5C60-3CCF-401D-A48C-DE887C238EDD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2208213" y="152401"/>
            <a:ext cx="7772400" cy="612775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zh-TW" altLang="en-US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公立高中</a:t>
            </a:r>
            <a:r>
              <a:rPr lang="en-US" altLang="zh-TW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普通科、綜高</a:t>
            </a:r>
            <a:r>
              <a:rPr lang="en-US" altLang="zh-TW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累積人數</a:t>
            </a:r>
          </a:p>
        </p:txBody>
      </p:sp>
      <p:sp>
        <p:nvSpPr>
          <p:cNvPr id="143363" name="內容版面配置區 2">
            <a:extLst>
              <a:ext uri="{FF2B5EF4-FFF2-40B4-BE49-F238E27FC236}">
                <a16:creationId xmlns:a16="http://schemas.microsoft.com/office/drawing/2014/main" id="{DDCAE1A5-3D09-462E-B2DA-089F659E1F2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79651" y="908050"/>
            <a:ext cx="7993063" cy="5761038"/>
          </a:xfrm>
        </p:spPr>
        <p:txBody>
          <a:bodyPr/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學校        免試人數        累積人數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武陵高中：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651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(-4)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651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桃園高中：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700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1351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中大壢中：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612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(-19)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1,963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內壢高中：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622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(-8)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2,585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陽明高中：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649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3,234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平鎮高中：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455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3,689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楊梅高中：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447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4,136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大園國際：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420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4,556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南崁高中：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384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4,940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大溪高中：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350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5,290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43364" name="群組 3">
            <a:extLst>
              <a:ext uri="{FF2B5EF4-FFF2-40B4-BE49-F238E27FC236}">
                <a16:creationId xmlns:a16="http://schemas.microsoft.com/office/drawing/2014/main" id="{8CAA902B-FC7A-4C28-982A-18ABA6AB44E6}"/>
              </a:ext>
            </a:extLst>
          </p:cNvPr>
          <p:cNvGrpSpPr>
            <a:grpSpLocks/>
          </p:cNvGrpSpPr>
          <p:nvPr/>
        </p:nvGrpSpPr>
        <p:grpSpPr bwMode="auto">
          <a:xfrm>
            <a:off x="10560496" y="3032919"/>
            <a:ext cx="1298575" cy="1511300"/>
            <a:chOff x="4427984" y="1657009"/>
            <a:chExt cx="1512745" cy="1737066"/>
          </a:xfrm>
        </p:grpSpPr>
        <p:sp>
          <p:nvSpPr>
            <p:cNvPr id="5" name="雲朵形圖說文字 1">
              <a:extLst>
                <a:ext uri="{FF2B5EF4-FFF2-40B4-BE49-F238E27FC236}">
                  <a16:creationId xmlns:a16="http://schemas.microsoft.com/office/drawing/2014/main" id="{B1565AA7-C63D-461F-BCDA-13CFD7DFE79F}"/>
                </a:ext>
              </a:extLst>
            </p:cNvPr>
            <p:cNvSpPr/>
            <p:nvPr/>
          </p:nvSpPr>
          <p:spPr>
            <a:xfrm>
              <a:off x="4427984" y="1657009"/>
              <a:ext cx="1512745" cy="1737066"/>
            </a:xfrm>
            <a:prstGeom prst="cloudCallout">
              <a:avLst>
                <a:gd name="adj1" fmla="val -81112"/>
                <a:gd name="adj2" fmla="val 39390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3366" name="文字方塊 2">
              <a:extLst>
                <a:ext uri="{FF2B5EF4-FFF2-40B4-BE49-F238E27FC236}">
                  <a16:creationId xmlns:a16="http://schemas.microsoft.com/office/drawing/2014/main" id="{C9F3502A-40E5-41A0-ADC9-CCFEF307A6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5787" y="1781415"/>
              <a:ext cx="1298166" cy="1378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3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2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注意</a:t>
              </a:r>
              <a:r>
                <a:rPr kumimoji="1" lang="en-US" altLang="zh-TW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!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非學校排序，請適性選擇。</a:t>
              </a:r>
            </a:p>
          </p:txBody>
        </p:sp>
      </p:grp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標題 1">
            <a:extLst>
              <a:ext uri="{FF2B5EF4-FFF2-40B4-BE49-F238E27FC236}">
                <a16:creationId xmlns:a16="http://schemas.microsoft.com/office/drawing/2014/main" id="{634AC543-1B45-42DD-9B02-C517BB6565DE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2208213" y="152401"/>
            <a:ext cx="7772400" cy="612775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defRPr/>
            </a:pPr>
            <a:r>
              <a:rPr lang="zh-TW" altLang="en-US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公立高中</a:t>
            </a:r>
            <a:r>
              <a:rPr lang="en-US" altLang="zh-TW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普通科、綜高</a:t>
            </a:r>
            <a:r>
              <a:rPr lang="en-US" altLang="zh-TW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b="0" dirty="0">
                <a:ln>
                  <a:noFill/>
                </a:ln>
                <a:latin typeface="標楷體" panose="03000509000000000000" pitchFamily="65" charset="-120"/>
                <a:ea typeface="標楷體" panose="03000509000000000000" pitchFamily="65" charset="-120"/>
              </a:rPr>
              <a:t>累積人數</a:t>
            </a:r>
            <a:endParaRPr lang="zh-TW" altLang="en-US" sz="3600" b="0" dirty="0">
              <a:ln>
                <a:noFill/>
              </a:ln>
              <a:ea typeface="標楷體" panose="03000509000000000000" pitchFamily="65" charset="-120"/>
            </a:endParaRPr>
          </a:p>
        </p:txBody>
      </p:sp>
      <p:sp>
        <p:nvSpPr>
          <p:cNvPr id="144387" name="內容版面配置區 2">
            <a:extLst>
              <a:ext uri="{FF2B5EF4-FFF2-40B4-BE49-F238E27FC236}">
                <a16:creationId xmlns:a16="http://schemas.microsoft.com/office/drawing/2014/main" id="{C224F8B0-F926-4FC7-8A20-6F6C56726AA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63750" y="1773238"/>
            <a:ext cx="8604250" cy="3727450"/>
          </a:xfrm>
        </p:spPr>
        <p:txBody>
          <a:bodyPr/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學校        免試人數        累積人數</a:t>
            </a:r>
            <a:endParaRPr lang="en-US" altLang="zh-TW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永豐高中：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339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5,629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壽山高中：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330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普通科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5,959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新屋高中：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143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6,102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中壢高商：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138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綜合高中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6,240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龍潭高中：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135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6,375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觀音高中：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126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    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6,501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44388" name="群組 3">
            <a:extLst>
              <a:ext uri="{FF2B5EF4-FFF2-40B4-BE49-F238E27FC236}">
                <a16:creationId xmlns:a16="http://schemas.microsoft.com/office/drawing/2014/main" id="{7A947A64-D2AC-4641-9D66-84E2F074DD62}"/>
              </a:ext>
            </a:extLst>
          </p:cNvPr>
          <p:cNvGrpSpPr>
            <a:grpSpLocks/>
          </p:cNvGrpSpPr>
          <p:nvPr/>
        </p:nvGrpSpPr>
        <p:grpSpPr bwMode="auto">
          <a:xfrm>
            <a:off x="6094413" y="1125538"/>
            <a:ext cx="1441450" cy="1439862"/>
            <a:chOff x="4427984" y="1657009"/>
            <a:chExt cx="1584176" cy="1737066"/>
          </a:xfrm>
        </p:grpSpPr>
        <p:sp>
          <p:nvSpPr>
            <p:cNvPr id="5" name="雲朵形圖說文字 1">
              <a:extLst>
                <a:ext uri="{FF2B5EF4-FFF2-40B4-BE49-F238E27FC236}">
                  <a16:creationId xmlns:a16="http://schemas.microsoft.com/office/drawing/2014/main" id="{EAD499F4-61AE-490B-9BAA-9B44E5B1DAB3}"/>
                </a:ext>
              </a:extLst>
            </p:cNvPr>
            <p:cNvSpPr/>
            <p:nvPr/>
          </p:nvSpPr>
          <p:spPr>
            <a:xfrm>
              <a:off x="4427984" y="1657009"/>
              <a:ext cx="1512643" cy="1737066"/>
            </a:xfrm>
            <a:prstGeom prst="cloudCallout">
              <a:avLst>
                <a:gd name="adj1" fmla="val -71468"/>
                <a:gd name="adj2" fmla="val 5625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4390" name="文字方塊 2">
              <a:extLst>
                <a:ext uri="{FF2B5EF4-FFF2-40B4-BE49-F238E27FC236}">
                  <a16:creationId xmlns:a16="http://schemas.microsoft.com/office/drawing/2014/main" id="{CD6A78F5-8D2D-4D46-AC4E-F0669AC99C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0" y="1830714"/>
              <a:ext cx="1440160" cy="14477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Blip>
                  <a:blip r:embed="rId2"/>
                </a:buBlip>
                <a:defRPr sz="3200">
                  <a:solidFill>
                    <a:srgbClr val="10403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Blip>
                  <a:blip r:embed="rId3"/>
                </a:buBlip>
                <a:defRPr sz="2800">
                  <a:solidFill>
                    <a:srgbClr val="10403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Blip>
                  <a:blip r:embed="rId2"/>
                </a:buBlip>
                <a:defRPr sz="2400">
                  <a:solidFill>
                    <a:srgbClr val="10403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Blip>
                  <a:blip r:embed="rId3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Blip>
                  <a:blip r:embed="rId2"/>
                </a:buBlip>
                <a:defRPr sz="2000">
                  <a:solidFill>
                    <a:srgbClr val="104031"/>
                  </a:solidFill>
                  <a:latin typeface="Verdana" panose="020B060403050404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注意</a:t>
              </a:r>
              <a:r>
                <a:rPr kumimoji="1" lang="en-US" altLang="zh-TW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!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標楷體" panose="03000509000000000000" pitchFamily="65" charset="-120"/>
                  <a:ea typeface="標楷體" panose="03000509000000000000" pitchFamily="65" charset="-120"/>
                  <a:cs typeface="+mn-cs"/>
                </a:rPr>
                <a:t>非學校排序，請適性選擇。</a:t>
              </a:r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標題 1">
            <a:extLst>
              <a:ext uri="{FF2B5EF4-FFF2-40B4-BE49-F238E27FC236}">
                <a16:creationId xmlns:a16="http://schemas.microsoft.com/office/drawing/2014/main" id="{F5BC7B67-557E-4FDC-8716-D4C1F3387419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zh-TW" altLang="en-US">
                <a:ln>
                  <a:noFill/>
                </a:ln>
                <a:ea typeface="標楷體" panose="03000509000000000000" pitchFamily="65" charset="-120"/>
              </a:rPr>
              <a:t>志願規畫範例</a:t>
            </a:r>
          </a:p>
        </p:txBody>
      </p:sp>
      <p:sp>
        <p:nvSpPr>
          <p:cNvPr id="145411" name="內容版面配置區 2">
            <a:extLst>
              <a:ext uri="{FF2B5EF4-FFF2-40B4-BE49-F238E27FC236}">
                <a16:creationId xmlns:a16="http://schemas.microsoft.com/office/drawing/2014/main" id="{ED73CD55-E0A6-4ACF-9BF4-20A3F4247EC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631504" y="2060848"/>
            <a:ext cx="9762479" cy="3561878"/>
          </a:xfrm>
        </p:spPr>
        <p:txBody>
          <a:bodyPr/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小明個別序位累積人數區間為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710~810</a:t>
            </a: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可以填第一志願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夢幻志願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武陵高中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邊緣，可拼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第二志願桃園高中或中大壢中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第三志願中大壢中或桃園高中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標題 3"/>
          <p:cNvSpPr>
            <a:spLocks noGrp="1"/>
          </p:cNvSpPr>
          <p:nvPr>
            <p:ph type="title" idx="4294967295"/>
          </p:nvPr>
        </p:nvSpPr>
        <p:spPr>
          <a:xfrm>
            <a:off x="2438400" y="404813"/>
            <a:ext cx="8229600" cy="850900"/>
          </a:xfrm>
        </p:spPr>
        <p:txBody>
          <a:bodyPr/>
          <a:lstStyle/>
          <a:p>
            <a:pPr eaLnBrk="1" hangingPunct="1"/>
            <a:r>
              <a:rPr lang="zh-TW" altLang="en-US" sz="4800" b="1" dirty="0">
                <a:solidFill>
                  <a:schemeClr val="hlink"/>
                </a:solidFill>
                <a:ea typeface="標楷體" pitchFamily="65" charset="-120"/>
              </a:rPr>
              <a:t>能力等級與加註標示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62196918"/>
              </p:ext>
            </p:extLst>
          </p:nvPr>
        </p:nvGraphicFramePr>
        <p:xfrm>
          <a:off x="191344" y="1255713"/>
          <a:ext cx="11953328" cy="554439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95849153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652500174"/>
                    </a:ext>
                  </a:extLst>
                </a:gridCol>
              </a:tblGrid>
              <a:tr h="6570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能力等級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加註標示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標示說明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免試積分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免試點數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073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精熟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答對題數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80~85%</a:t>
                      </a: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以上</a:t>
                      </a:r>
                      <a:endParaRPr lang="en-US" altLang="zh-TW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latin typeface="Adobe 繁黑體 Std B" pitchFamily="34" charset="-120"/>
                          <a:ea typeface="Adobe 繁黑體 Std B" pitchFamily="34" charset="-120"/>
                        </a:rPr>
                        <a:t>(10%~20%)</a:t>
                      </a:r>
                      <a:endParaRPr lang="zh-TW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A++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精熟等級前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7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精熟等級前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26%</a:t>
                      </a:r>
                      <a:r>
                        <a:rPr lang="zh-TW" altLang="en-US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l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baseline="0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A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7073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基礎</a:t>
                      </a:r>
                      <a:r>
                        <a:rPr lang="en-US" altLang="zh-TW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答對題數</a:t>
                      </a:r>
                      <a:endParaRPr lang="en-US" altLang="zh-TW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40%</a:t>
                      </a:r>
                      <a:r>
                        <a:rPr lang="zh-TW" altLang="en-US" sz="2800" b="1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以上</a:t>
                      </a:r>
                      <a:endParaRPr lang="en-US" altLang="zh-TW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b="1" kern="1200" dirty="0">
                          <a:solidFill>
                            <a:srgbClr val="00133A"/>
                          </a:solidFill>
                          <a:latin typeface="Adobe 繁黑體 Std B" pitchFamily="34" charset="-120"/>
                          <a:ea typeface="Adobe 繁黑體 Std B" pitchFamily="34" charset="-120"/>
                          <a:cs typeface="+mn-cs"/>
                        </a:rPr>
                        <a:t>(45%~60%)</a:t>
                      </a:r>
                      <a:endParaRPr lang="zh-TW" altLang="en-US" sz="2800" dirty="0">
                        <a:solidFill>
                          <a:srgbClr val="00133A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 ++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基礎等級前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25%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基礎等級前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26%</a:t>
                      </a:r>
                      <a:r>
                        <a:rPr lang="zh-TW" altLang="en-US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～</a:t>
                      </a:r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l"/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707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kern="1200" baseline="0" dirty="0">
                          <a:solidFill>
                            <a:srgbClr val="000066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000066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70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待加強</a:t>
                      </a:r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(C)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2800" b="1" i="0" u="none" strike="noStrike" cap="none" normalizeH="0" baseline="0" dirty="0">
                          <a:ln/>
                          <a:effectLst/>
                          <a:latin typeface="Adobe 繁黑體 Std B" pitchFamily="34" charset="-120"/>
                          <a:ea typeface="Adobe 繁黑體 Std B" pitchFamily="34" charset="-120"/>
                        </a:rPr>
                        <a:t>(20%~35%</a:t>
                      </a:r>
                      <a:r>
                        <a:rPr kumimoji="0" lang="en-US" altLang="zh-TW" sz="2800" b="1" i="0" u="none" strike="noStrike" cap="none" normalizeH="0" baseline="0" dirty="0">
                          <a:ln/>
                          <a:solidFill>
                            <a:srgbClr val="A5002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A5002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1" dirty="0">
                          <a:solidFill>
                            <a:srgbClr val="FF0000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zh-TW" altLang="en-US" sz="2800" b="1" dirty="0">
                        <a:solidFill>
                          <a:srgbClr val="FF000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8FECE7-E115-47AB-91E4-01847FC9A854}" type="slidenum">
              <a:rPr kumimoji="0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C3226"/>
                </a:solidFill>
                <a:effectLst/>
                <a:uLnTx/>
                <a:uFillTx/>
                <a:latin typeface="Verdana" panose="020B0604030504040204" pitchFamily="34" charset="0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0C3226"/>
              </a:solidFill>
              <a:effectLst/>
              <a:uLnTx/>
              <a:uFillTx/>
              <a:latin typeface="Verdana" panose="020B060403050404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CAEF5C60-3CCF-401D-A48C-DE887C238EDD}"/>
              </a:ext>
            </a:extLst>
          </p:cNvPr>
          <p:cNvSpPr txBox="1">
            <a:spLocks/>
          </p:cNvSpPr>
          <p:nvPr/>
        </p:nvSpPr>
        <p:spPr bwMode="auto">
          <a:xfrm>
            <a:off x="207710" y="620688"/>
            <a:ext cx="11200516" cy="3888433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ln w="19050">
                  <a:solidFill>
                    <a:schemeClr val="bg1"/>
                  </a:solidFill>
                </a:ln>
                <a:solidFill>
                  <a:srgbClr val="00133A"/>
                </a:solidFill>
                <a:latin typeface="+mj-lt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ahoma" pitchFamily="34" charset="0"/>
              </a:rPr>
              <a:t>112-114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ahoma" pitchFamily="34" charset="0"/>
              </a:rPr>
              <a:t>年桃園公立高中、高職招生名額與錄取分數參考</a:t>
            </a: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Tahom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Tahoma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0" dirty="0">
                <a:ln>
                  <a:noFill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可參考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Tahoma" pitchFamily="34" charset="0"/>
              </a:rPr>
              <a:t>逗點教室網站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9C375EE1-2389-4ED3-BD49-9B1EC6038D25}"/>
              </a:ext>
            </a:extLst>
          </p:cNvPr>
          <p:cNvSpPr txBox="1">
            <a:spLocks/>
          </p:cNvSpPr>
          <p:nvPr/>
        </p:nvSpPr>
        <p:spPr bwMode="auto">
          <a:xfrm>
            <a:off x="0" y="3429000"/>
            <a:ext cx="11984290" cy="3888433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ln w="19050">
                  <a:solidFill>
                    <a:schemeClr val="bg1"/>
                  </a:solidFill>
                </a:ln>
                <a:solidFill>
                  <a:srgbClr val="00133A"/>
                </a:solidFill>
                <a:latin typeface="+mj-lt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0133A"/>
                </a:solidFill>
                <a:latin typeface="Verdana" pitchFamily="34" charset="0"/>
                <a:cs typeface="Tahoma" pitchFamily="34" charset="0"/>
              </a:defRPr>
            </a:lvl9pPr>
          </a:lstStyle>
          <a:p>
            <a:pPr>
              <a:defRPr/>
            </a:pPr>
            <a:r>
              <a:rPr kumimoji="0" lang="en-US" altLang="zh-TW" sz="3600" b="0" dirty="0">
                <a:ln>
                  <a:noFill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115</a:t>
            </a:r>
            <a:r>
              <a:rPr kumimoji="0" lang="zh-TW" altLang="en-US" sz="3600" b="0" dirty="0">
                <a:ln>
                  <a:noFill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年、</a:t>
            </a:r>
            <a:r>
              <a:rPr kumimoji="0" lang="en-US" altLang="zh-TW" sz="3600" b="0" dirty="0">
                <a:ln>
                  <a:noFill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114</a:t>
            </a:r>
            <a:r>
              <a:rPr kumimoji="0" lang="zh-TW" altLang="en-US" sz="3600" b="0" dirty="0">
                <a:ln>
                  <a:noFill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年桃園公立高中、高職招生名額與錄取分數參考</a:t>
            </a:r>
            <a:endParaRPr kumimoji="0" lang="en-US" altLang="zh-TW" sz="3600" b="0" dirty="0">
              <a:ln>
                <a:noFill/>
              </a:ln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endParaRPr kumimoji="0" lang="en-US" altLang="zh-TW" sz="3600" b="0" dirty="0">
              <a:ln>
                <a:noFill/>
              </a:ln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kumimoji="0" lang="zh-TW" altLang="en-US" sz="3600" b="0" dirty="0">
                <a:ln>
                  <a:noFill/>
                </a:ln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可參考桃園儒林補習班</a:t>
            </a:r>
          </a:p>
        </p:txBody>
      </p:sp>
    </p:spTree>
    <p:extLst>
      <p:ext uri="{BB962C8B-B14F-4D97-AF65-F5344CB8AC3E}">
        <p14:creationId xmlns:p14="http://schemas.microsoft.com/office/powerpoint/2010/main" val="16017114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圖片 2">
            <a:extLst>
              <a:ext uri="{FF2B5EF4-FFF2-40B4-BE49-F238E27FC236}">
                <a16:creationId xmlns:a16="http://schemas.microsoft.com/office/drawing/2014/main" id="{93DF4F75-114A-478A-8B86-C866AC546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55563"/>
            <a:ext cx="9144000" cy="679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9076" name="Text Box 4">
            <a:extLst>
              <a:ext uri="{FF2B5EF4-FFF2-40B4-BE49-F238E27FC236}">
                <a16:creationId xmlns:a16="http://schemas.microsoft.com/office/drawing/2014/main" id="{2841C5C8-1C90-42CC-A59E-BBB02E877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9601" y="4319589"/>
            <a:ext cx="1368425" cy="64633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甲生</a:t>
            </a:r>
          </a:p>
        </p:txBody>
      </p:sp>
      <p:sp>
        <p:nvSpPr>
          <p:cNvPr id="160774" name="Text Box 6">
            <a:extLst>
              <a:ext uri="{FF2B5EF4-FFF2-40B4-BE49-F238E27FC236}">
                <a16:creationId xmlns:a16="http://schemas.microsoft.com/office/drawing/2014/main" id="{46868306-58D1-4686-87C1-F4C7401AE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88175" y="4965700"/>
            <a:ext cx="2420938" cy="15700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個別序位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11.12~11.58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endParaRPr kumimoji="1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2338~2437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318B12F-ED95-4E37-824F-18C654254F1D}"/>
              </a:ext>
            </a:extLst>
          </p:cNvPr>
          <p:cNvSpPr/>
          <p:nvPr/>
        </p:nvSpPr>
        <p:spPr>
          <a:xfrm>
            <a:off x="1703388" y="1700214"/>
            <a:ext cx="4392612" cy="2889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27193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圖片 3">
            <a:extLst>
              <a:ext uri="{FF2B5EF4-FFF2-40B4-BE49-F238E27FC236}">
                <a16:creationId xmlns:a16="http://schemas.microsoft.com/office/drawing/2014/main" id="{683E2080-ED4E-4413-9F89-0BC60AF4B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6350"/>
            <a:ext cx="9144000" cy="685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2693" name="Text Box 5">
            <a:extLst>
              <a:ext uri="{FF2B5EF4-FFF2-40B4-BE49-F238E27FC236}">
                <a16:creationId xmlns:a16="http://schemas.microsoft.com/office/drawing/2014/main" id="{7959C8E2-B2B3-4F37-B81C-652D15D8E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725" y="4868864"/>
            <a:ext cx="2592388" cy="15700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個別序位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0.01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~1.13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endParaRPr kumimoji="1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1~237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BBA8452-4EEC-4327-A2F9-B558DB4009E8}"/>
              </a:ext>
            </a:extLst>
          </p:cNvPr>
          <p:cNvSpPr/>
          <p:nvPr/>
        </p:nvSpPr>
        <p:spPr>
          <a:xfrm>
            <a:off x="1774826" y="1628776"/>
            <a:ext cx="4392613" cy="2889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Text Box 31">
            <a:extLst>
              <a:ext uri="{FF2B5EF4-FFF2-40B4-BE49-F238E27FC236}">
                <a16:creationId xmlns:a16="http://schemas.microsoft.com/office/drawing/2014/main" id="{A8EB8919-5A53-4417-930D-8D0C1F5F3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2626" y="4129088"/>
            <a:ext cx="1368425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乙生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圖片 2">
            <a:extLst>
              <a:ext uri="{FF2B5EF4-FFF2-40B4-BE49-F238E27FC236}">
                <a16:creationId xmlns:a16="http://schemas.microsoft.com/office/drawing/2014/main" id="{6F550BAC-B3C8-440F-956D-F85E02177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7939"/>
            <a:ext cx="9144000" cy="6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9" name="Text Box 11">
            <a:extLst>
              <a:ext uri="{FF2B5EF4-FFF2-40B4-BE49-F238E27FC236}">
                <a16:creationId xmlns:a16="http://schemas.microsoft.com/office/drawing/2014/main" id="{8B7CF51E-C600-4199-9015-85FA784EF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0326" y="4292601"/>
            <a:ext cx="1368425" cy="64633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丙生</a:t>
            </a:r>
          </a:p>
        </p:txBody>
      </p:sp>
      <p:sp>
        <p:nvSpPr>
          <p:cNvPr id="162824" name="Text Box 8">
            <a:extLst>
              <a:ext uri="{FF2B5EF4-FFF2-40B4-BE49-F238E27FC236}">
                <a16:creationId xmlns:a16="http://schemas.microsoft.com/office/drawing/2014/main" id="{4835B145-61DE-4130-97E4-F04D348F7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164" y="4941889"/>
            <a:ext cx="3108325" cy="1570037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個別序位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41.86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~42.35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endParaRPr kumimoji="1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8805~8910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2710F3D-2A3D-4C00-9DA6-8CAAE426B619}"/>
              </a:ext>
            </a:extLst>
          </p:cNvPr>
          <p:cNvSpPr/>
          <p:nvPr/>
        </p:nvSpPr>
        <p:spPr>
          <a:xfrm>
            <a:off x="1631951" y="1988839"/>
            <a:ext cx="4392613" cy="2880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圖片 2">
            <a:extLst>
              <a:ext uri="{FF2B5EF4-FFF2-40B4-BE49-F238E27FC236}">
                <a16:creationId xmlns:a16="http://schemas.microsoft.com/office/drawing/2014/main" id="{D72D45BB-FB71-4362-98D2-D89C8AD39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1300" y="23814"/>
            <a:ext cx="9169400" cy="683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75" name="Text Box 31">
            <a:extLst>
              <a:ext uri="{FF2B5EF4-FFF2-40B4-BE49-F238E27FC236}">
                <a16:creationId xmlns:a16="http://schemas.microsoft.com/office/drawing/2014/main" id="{D5FCC662-3259-4FD3-9D7D-581A0C946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6" y="4221164"/>
            <a:ext cx="1368425" cy="64633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丁生</a:t>
            </a:r>
          </a:p>
        </p:txBody>
      </p:sp>
      <p:sp>
        <p:nvSpPr>
          <p:cNvPr id="244741" name="Text Box 5">
            <a:extLst>
              <a:ext uri="{FF2B5EF4-FFF2-40B4-BE49-F238E27FC236}">
                <a16:creationId xmlns:a16="http://schemas.microsoft.com/office/drawing/2014/main" id="{F286695C-9EA6-42CB-9FC2-FB545953F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8888" y="5013325"/>
            <a:ext cx="2590800" cy="15700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個別序位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39.34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~39.84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endParaRPr kumimoji="1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8275~8381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D773E66-73B2-4732-B804-F7CD75509BDE}"/>
              </a:ext>
            </a:extLst>
          </p:cNvPr>
          <p:cNvSpPr/>
          <p:nvPr/>
        </p:nvSpPr>
        <p:spPr>
          <a:xfrm>
            <a:off x="1703388" y="1989138"/>
            <a:ext cx="4392612" cy="2877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圖片 2">
            <a:extLst>
              <a:ext uri="{FF2B5EF4-FFF2-40B4-BE49-F238E27FC236}">
                <a16:creationId xmlns:a16="http://schemas.microsoft.com/office/drawing/2014/main" id="{7ACE2240-D40D-4083-BA07-C744A92C7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9" name="Text Box 11">
            <a:extLst>
              <a:ext uri="{FF2B5EF4-FFF2-40B4-BE49-F238E27FC236}">
                <a16:creationId xmlns:a16="http://schemas.microsoft.com/office/drawing/2014/main" id="{E309E392-1D52-4C0D-A95D-F1CE15C31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164" y="4205288"/>
            <a:ext cx="1366837" cy="6477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戊生</a:t>
            </a:r>
          </a:p>
        </p:txBody>
      </p:sp>
      <p:sp>
        <p:nvSpPr>
          <p:cNvPr id="223237" name="Text Box 5">
            <a:extLst>
              <a:ext uri="{FF2B5EF4-FFF2-40B4-BE49-F238E27FC236}">
                <a16:creationId xmlns:a16="http://schemas.microsoft.com/office/drawing/2014/main" id="{CD2020A6-7BBF-45FE-9C99-CFBC4B9E6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0" y="4881563"/>
            <a:ext cx="3168650" cy="15684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個別序位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46.55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~47.26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endParaRPr kumimoji="1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9793~9942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98B4270-113F-48BD-8940-852C763A44C1}"/>
              </a:ext>
            </a:extLst>
          </p:cNvPr>
          <p:cNvSpPr/>
          <p:nvPr/>
        </p:nvSpPr>
        <p:spPr>
          <a:xfrm>
            <a:off x="1703388" y="1916832"/>
            <a:ext cx="4464050" cy="2873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圖片 2">
            <a:extLst>
              <a:ext uri="{FF2B5EF4-FFF2-40B4-BE49-F238E27FC236}">
                <a16:creationId xmlns:a16="http://schemas.microsoft.com/office/drawing/2014/main" id="{9A31AE86-04CB-4AC8-A640-A078727DB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7938"/>
            <a:ext cx="9144000" cy="682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9" name="Text Box 11">
            <a:extLst>
              <a:ext uri="{FF2B5EF4-FFF2-40B4-BE49-F238E27FC236}">
                <a16:creationId xmlns:a16="http://schemas.microsoft.com/office/drawing/2014/main" id="{A114134A-82DF-4E73-AC8C-157BCB7C9E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221164"/>
            <a:ext cx="1150938" cy="64633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己生</a:t>
            </a:r>
          </a:p>
        </p:txBody>
      </p:sp>
      <p:sp>
        <p:nvSpPr>
          <p:cNvPr id="223237" name="Text Box 5">
            <a:extLst>
              <a:ext uri="{FF2B5EF4-FFF2-40B4-BE49-F238E27FC236}">
                <a16:creationId xmlns:a16="http://schemas.microsoft.com/office/drawing/2014/main" id="{5FD1BCCA-9941-4C5C-AE6A-075A61C03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1" y="5013325"/>
            <a:ext cx="2879725" cy="15684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個別序位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65.76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~66.24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％</a:t>
            </a:r>
            <a:endParaRPr kumimoji="1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13833~13935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768FBEA-458C-48F4-9FEF-AE9F4E4A73EB}"/>
              </a:ext>
            </a:extLst>
          </p:cNvPr>
          <p:cNvSpPr/>
          <p:nvPr/>
        </p:nvSpPr>
        <p:spPr>
          <a:xfrm>
            <a:off x="1703388" y="1700214"/>
            <a:ext cx="4392612" cy="2889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E5403F9-99E9-482A-8381-8781C62032B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13922"/>
            <a:ext cx="12192000" cy="5380069"/>
          </a:xfrm>
          <a:prstGeom prst="rect">
            <a:avLst/>
          </a:prstGeom>
        </p:spPr>
      </p:pic>
      <p:sp>
        <p:nvSpPr>
          <p:cNvPr id="186379" name="Text Box 11">
            <a:extLst>
              <a:ext uri="{FF2B5EF4-FFF2-40B4-BE49-F238E27FC236}">
                <a16:creationId xmlns:a16="http://schemas.microsoft.com/office/drawing/2014/main" id="{7502CF8C-4E4B-4F34-B647-91A5528EB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7556" y="5549107"/>
            <a:ext cx="1150937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B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生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82AFE363-FD9A-4891-B4CB-68075BC04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752" y="344377"/>
            <a:ext cx="5172292" cy="64633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114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學年度試模擬落榜生</a:t>
            </a:r>
            <a:endParaRPr kumimoji="1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27BF4A0-7887-44FE-B46D-8B77A84F15D1}"/>
              </a:ext>
            </a:extLst>
          </p:cNvPr>
          <p:cNvSpPr/>
          <p:nvPr/>
        </p:nvSpPr>
        <p:spPr>
          <a:xfrm>
            <a:off x="83332" y="1844824"/>
            <a:ext cx="12025336" cy="9361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B344F71D-F104-483C-B1C5-4181095B4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4455403"/>
            <a:ext cx="3167062" cy="212365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個別序位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24.44%~24.93%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4891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～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4990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作文少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1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分</a:t>
            </a:r>
            <a:endParaRPr kumimoji="1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DC1A1D6-C58C-4760-BC7A-7E70871F7892}"/>
              </a:ext>
            </a:extLst>
          </p:cNvPr>
          <p:cNvSpPr/>
          <p:nvPr/>
        </p:nvSpPr>
        <p:spPr>
          <a:xfrm>
            <a:off x="105433" y="2852936"/>
            <a:ext cx="12025336" cy="32988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54D1DF9-B975-4BBC-A450-BBCC485C6786}"/>
              </a:ext>
            </a:extLst>
          </p:cNvPr>
          <p:cNvSpPr/>
          <p:nvPr/>
        </p:nvSpPr>
        <p:spPr>
          <a:xfrm>
            <a:off x="74576" y="3541093"/>
            <a:ext cx="12025336" cy="32988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789F644-A5F7-4CA9-B9F2-FC8BC6C62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57" y="1196752"/>
            <a:ext cx="12097343" cy="5661248"/>
          </a:xfrm>
          <a:prstGeom prst="rect">
            <a:avLst/>
          </a:prstGeom>
        </p:spPr>
      </p:pic>
      <p:sp>
        <p:nvSpPr>
          <p:cNvPr id="186379" name="Text Box 11">
            <a:extLst>
              <a:ext uri="{FF2B5EF4-FFF2-40B4-BE49-F238E27FC236}">
                <a16:creationId xmlns:a16="http://schemas.microsoft.com/office/drawing/2014/main" id="{7502CF8C-4E4B-4F34-B647-91A5528EB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8127" y="5340573"/>
            <a:ext cx="1150937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C 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生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7F56138B-EDE1-4A78-BF96-28FA62CB2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752" y="344377"/>
            <a:ext cx="5172292" cy="64633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114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學年度試模擬落榜生</a:t>
            </a:r>
            <a:endParaRPr kumimoji="1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9E397C3-9729-42FF-8D74-01AD8A0CE634}"/>
              </a:ext>
            </a:extLst>
          </p:cNvPr>
          <p:cNvSpPr/>
          <p:nvPr/>
        </p:nvSpPr>
        <p:spPr>
          <a:xfrm>
            <a:off x="176480" y="1268760"/>
            <a:ext cx="12025336" cy="10081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CF856ED8-E8F3-4D94-9AF3-FB89AF780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4058009"/>
            <a:ext cx="3167062" cy="138499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個別序位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42.54%~43.03%  8516~8615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356D460-E154-4728-9A7B-3D0F92745E92}"/>
              </a:ext>
            </a:extLst>
          </p:cNvPr>
          <p:cNvSpPr/>
          <p:nvPr/>
        </p:nvSpPr>
        <p:spPr>
          <a:xfrm>
            <a:off x="195396" y="3812930"/>
            <a:ext cx="12025336" cy="3475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CC8F8A6-3CCA-4137-8EDB-53461E4D16BA}"/>
              </a:ext>
            </a:extLst>
          </p:cNvPr>
          <p:cNvSpPr/>
          <p:nvPr/>
        </p:nvSpPr>
        <p:spPr>
          <a:xfrm>
            <a:off x="166725" y="5383291"/>
            <a:ext cx="12025336" cy="75207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7670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9C12FB3-FB50-4FD8-B809-69946C8C1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1504"/>
            <a:ext cx="12192000" cy="6476207"/>
          </a:xfrm>
          <a:prstGeom prst="rect">
            <a:avLst/>
          </a:prstGeom>
        </p:spPr>
      </p:pic>
      <p:sp>
        <p:nvSpPr>
          <p:cNvPr id="186379" name="Text Box 11">
            <a:extLst>
              <a:ext uri="{FF2B5EF4-FFF2-40B4-BE49-F238E27FC236}">
                <a16:creationId xmlns:a16="http://schemas.microsoft.com/office/drawing/2014/main" id="{7502CF8C-4E4B-4F34-B647-91A5528EB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9964" y="4221163"/>
            <a:ext cx="1150937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D 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生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F80D01B-EEAE-466F-AE6A-C89833B6E69A}"/>
              </a:ext>
            </a:extLst>
          </p:cNvPr>
          <p:cNvSpPr/>
          <p:nvPr/>
        </p:nvSpPr>
        <p:spPr>
          <a:xfrm>
            <a:off x="202668" y="476672"/>
            <a:ext cx="11989332" cy="10081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976153FB-7F6C-4A65-8D25-E83DFCDE5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4455403"/>
            <a:ext cx="3167062" cy="138499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個別序位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38.83﹪~39.34﹪  7945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～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8050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2761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投影片編號版面配置區 1">
            <a:extLst>
              <a:ext uri="{FF2B5EF4-FFF2-40B4-BE49-F238E27FC236}">
                <a16:creationId xmlns:a16="http://schemas.microsoft.com/office/drawing/2014/main" id="{D1DC5732-2E85-46C2-8D47-A71738594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 sz="3200">
                <a:solidFill>
                  <a:srgbClr val="10403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Blip>
                <a:blip r:embed="rId3"/>
              </a:buBlip>
              <a:defRPr sz="2800">
                <a:solidFill>
                  <a:srgbClr val="10403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Blip>
                <a:blip r:embed="rId2"/>
              </a:buBlip>
              <a:defRPr sz="2400">
                <a:solidFill>
                  <a:srgbClr val="10403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Blip>
                <a:blip r:embed="rId3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sz="2000">
                <a:solidFill>
                  <a:srgbClr val="10403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C5DECA6-7E8B-45D4-A7EE-A014F58832FC}" type="slidenum">
              <a:rPr lang="en-US" altLang="zh-TW" sz="1200">
                <a:solidFill>
                  <a:srgbClr val="0C3226"/>
                </a:solidFill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zh-TW" sz="1200">
              <a:solidFill>
                <a:srgbClr val="0C3226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20A243E-EAD1-4BE6-94FD-6D81AAE57C93}"/>
              </a:ext>
            </a:extLst>
          </p:cNvPr>
          <p:cNvSpPr/>
          <p:nvPr/>
        </p:nvSpPr>
        <p:spPr>
          <a:xfrm>
            <a:off x="1703389" y="5415923"/>
            <a:ext cx="9217147" cy="12605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6CEEA29-D750-4074-A255-16B5D87470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6824"/>
            <a:ext cx="11352051" cy="665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454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EC7647D-68B3-4D8E-8331-9888F07E8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952813"/>
            <a:ext cx="11665296" cy="5905187"/>
          </a:xfrm>
          <a:prstGeom prst="rect">
            <a:avLst/>
          </a:prstGeom>
        </p:spPr>
      </p:pic>
      <p:sp>
        <p:nvSpPr>
          <p:cNvPr id="186379" name="Text Box 11">
            <a:extLst>
              <a:ext uri="{FF2B5EF4-FFF2-40B4-BE49-F238E27FC236}">
                <a16:creationId xmlns:a16="http://schemas.microsoft.com/office/drawing/2014/main" id="{7502CF8C-4E4B-4F34-B647-91A5528EB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2233" y="5228432"/>
            <a:ext cx="1150937" cy="6413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E 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627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生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77DCCF1B-6ECE-497A-9A76-681212B40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752" y="290386"/>
            <a:ext cx="5172292" cy="646331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114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學年度試模擬落榜生</a:t>
            </a:r>
            <a:endParaRPr kumimoji="1" lang="en-US" altLang="zh-TW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79C97AF-FADA-4E6E-803E-2B990A40ABD3}"/>
              </a:ext>
            </a:extLst>
          </p:cNvPr>
          <p:cNvSpPr/>
          <p:nvPr/>
        </p:nvSpPr>
        <p:spPr>
          <a:xfrm>
            <a:off x="263352" y="1196752"/>
            <a:ext cx="11665296" cy="13681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35EA45AF-BE9B-4298-A610-B56A64BC5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4455403"/>
            <a:ext cx="3167062" cy="138499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個別序位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80.05%~100%  16024~19788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2FCC95B-C167-4C0F-B072-AB18EDD8711D}"/>
              </a:ext>
            </a:extLst>
          </p:cNvPr>
          <p:cNvSpPr/>
          <p:nvPr/>
        </p:nvSpPr>
        <p:spPr>
          <a:xfrm>
            <a:off x="263352" y="3471866"/>
            <a:ext cx="11665296" cy="6413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382F755-916F-42D1-8A77-CF9D3DD96F3D}"/>
              </a:ext>
            </a:extLst>
          </p:cNvPr>
          <p:cNvSpPr/>
          <p:nvPr/>
        </p:nvSpPr>
        <p:spPr>
          <a:xfrm>
            <a:off x="263352" y="5722540"/>
            <a:ext cx="11665296" cy="11354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微軟正黑體" panose="020B0604030504040204" pitchFamily="34" charset="-120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720136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5413" y="332656"/>
            <a:ext cx="10972800" cy="1143000"/>
          </a:xfrm>
        </p:spPr>
        <p:txBody>
          <a:bodyPr/>
          <a:lstStyle/>
          <a:p>
            <a:r>
              <a:rPr lang="zh-TW" altLang="en-US" b="1" dirty="0">
                <a:solidFill>
                  <a:srgbClr val="FFFF00"/>
                </a:solidFill>
                <a:effectLst/>
                <a:latin typeface="文鼎中圓" panose="020B0609010101010101" pitchFamily="49" charset="-120"/>
                <a:ea typeface="文鼎中圓" panose="020B0609010101010101" pitchFamily="49" charset="-120"/>
              </a:rPr>
              <a:t>解讀志願序</a:t>
            </a:r>
            <a:endParaRPr lang="zh-TW" altLang="en-US" dirty="0">
              <a:solidFill>
                <a:srgbClr val="FFFF00"/>
              </a:solidFill>
              <a:effectLst/>
              <a:latin typeface="文鼎中圓" panose="020B0609010101010101" pitchFamily="49" charset="-120"/>
              <a:ea typeface="文鼎中圓" panose="020B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3395" y="1340768"/>
            <a:ext cx="9793088" cy="720080"/>
          </a:xfrm>
        </p:spPr>
        <p:txBody>
          <a:bodyPr/>
          <a:lstStyle/>
          <a:p>
            <a:r>
              <a:rPr lang="zh-TW" altLang="en-US" dirty="0">
                <a:latin typeface="文鼎中圓" panose="020B0609010101010101" pitchFamily="49" charset="-120"/>
                <a:ea typeface="文鼎中圓" panose="020B0609010101010101" pitchFamily="49" charset="-120"/>
              </a:rPr>
              <a:t>單科系選填</a:t>
            </a:r>
          </a:p>
          <a:p>
            <a:endParaRPr lang="zh-TW" altLang="en-US" b="1" dirty="0">
              <a:latin typeface="文鼎中圓" panose="020B0609010101010101" pitchFamily="49" charset="-120"/>
              <a:ea typeface="文鼎中圓" panose="020B0609010101010101" pitchFamily="49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265942"/>
              </p:ext>
            </p:extLst>
          </p:nvPr>
        </p:nvGraphicFramePr>
        <p:xfrm>
          <a:off x="1487493" y="1916848"/>
          <a:ext cx="9313031" cy="32650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6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26038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志願序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2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3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4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5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7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8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10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11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463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學校科系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武陵</a:t>
                      </a:r>
                      <a:endParaRPr lang="en-US" altLang="zh-TW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壢中</a:t>
                      </a:r>
                      <a:endParaRPr lang="en-US" altLang="zh-TW" sz="2400" b="1" dirty="0"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桃高普通科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內壢普通科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陽明普通科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1" kern="1200" dirty="0">
                          <a:solidFill>
                            <a:schemeClr val="tx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  <a:cs typeface="+mn-cs"/>
                        </a:rPr>
                        <a:t>平鎮普通科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永豐普 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大園普通科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南崁普通科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壽山普通科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龍潭普通科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楊梅普通科</a:t>
                      </a:r>
                    </a:p>
                  </a:txBody>
                  <a:tcPr marL="96000" marR="96000" marT="72000" marB="720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90083"/>
              </p:ext>
            </p:extLst>
          </p:nvPr>
        </p:nvGraphicFramePr>
        <p:xfrm>
          <a:off x="1487493" y="5301209"/>
          <a:ext cx="9313030" cy="8882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63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584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692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163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88825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dirty="0"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得分</a:t>
                      </a:r>
                    </a:p>
                  </a:txBody>
                  <a:tcPr marL="96000" marR="96000" marT="72000" marB="72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15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FF0000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12</a:t>
                      </a:r>
                      <a:endParaRPr lang="zh-TW" altLang="en-US" sz="2400" b="1" dirty="0">
                        <a:solidFill>
                          <a:srgbClr val="FF0000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00133A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400" b="1" dirty="0">
                        <a:solidFill>
                          <a:srgbClr val="00133A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00133A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400" b="1" dirty="0">
                        <a:solidFill>
                          <a:srgbClr val="00133A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rgbClr val="00133A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9</a:t>
                      </a:r>
                      <a:endParaRPr lang="zh-TW" altLang="en-US" sz="2400" b="1" dirty="0">
                        <a:solidFill>
                          <a:srgbClr val="00133A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1" dirty="0">
                          <a:solidFill>
                            <a:schemeClr val="bg1"/>
                          </a:solidFill>
                          <a:latin typeface="文鼎中圓" panose="020B0609010101010101" pitchFamily="49" charset="-120"/>
                          <a:ea typeface="文鼎中圓" panose="020B0609010101010101" pitchFamily="49" charset="-120"/>
                        </a:rPr>
                        <a:t>6</a:t>
                      </a:r>
                      <a:endParaRPr lang="zh-TW" altLang="en-US" sz="2400" b="1" dirty="0">
                        <a:solidFill>
                          <a:schemeClr val="bg1"/>
                        </a:solidFill>
                        <a:latin typeface="文鼎中圓" panose="020B0609010101010101" pitchFamily="49" charset="-120"/>
                        <a:ea typeface="文鼎中圓" panose="020B0609010101010101" pitchFamily="49" charset="-120"/>
                      </a:endParaRPr>
                    </a:p>
                  </a:txBody>
                  <a:tcPr marL="96000" marR="96000" marT="72000" marB="7200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053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email">
            <a:alphaModFix amt="65999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759338" y="-1216740"/>
            <a:ext cx="5425314" cy="5425314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3398271" y="4327133"/>
            <a:ext cx="1917449" cy="2123945"/>
          </a:xfrm>
          <a:custGeom>
            <a:avLst/>
            <a:gdLst/>
            <a:ahLst/>
            <a:cxnLst/>
            <a:rect l="l" t="t" r="r" b="b"/>
            <a:pathLst>
              <a:path w="757511" h="839089">
                <a:moveTo>
                  <a:pt x="757511" y="0"/>
                </a:moveTo>
                <a:lnTo>
                  <a:pt x="0" y="0"/>
                </a:lnTo>
                <a:lnTo>
                  <a:pt x="0" y="651129"/>
                </a:lnTo>
                <a:lnTo>
                  <a:pt x="157480" y="651129"/>
                </a:lnTo>
                <a:lnTo>
                  <a:pt x="157480" y="839089"/>
                </a:lnTo>
                <a:lnTo>
                  <a:pt x="463550" y="651129"/>
                </a:lnTo>
                <a:lnTo>
                  <a:pt x="757511" y="651129"/>
                </a:lnTo>
                <a:lnTo>
                  <a:pt x="757511" y="0"/>
                </a:lnTo>
                <a:close/>
              </a:path>
            </a:pathLst>
          </a:custGeom>
          <a:solidFill>
            <a:srgbClr val="F9C041"/>
          </a:solidFill>
        </p:spPr>
      </p:sp>
      <p:sp>
        <p:nvSpPr>
          <p:cNvPr id="5" name="TextBox 5"/>
          <p:cNvSpPr txBox="1"/>
          <p:nvPr/>
        </p:nvSpPr>
        <p:spPr>
          <a:xfrm>
            <a:off x="3398270" y="4254801"/>
            <a:ext cx="2057399" cy="1647528"/>
          </a:xfrm>
          <a:prstGeom prst="rect">
            <a:avLst/>
          </a:prstGeom>
        </p:spPr>
        <p:txBody>
          <a:bodyPr lIns="33860" tIns="33860" rIns="33860" bIns="33860" rtlCol="0" anchor="ctr"/>
          <a:lstStyle/>
          <a:p>
            <a:pPr algn="ctr" defTabSz="609478" eaLnBrk="1" fontAlgn="auto" hangingPunct="1">
              <a:lnSpc>
                <a:spcPts val="1866"/>
              </a:lnSpc>
              <a:spcBef>
                <a:spcPts val="0"/>
              </a:spcBef>
              <a:spcAft>
                <a:spcPts val="0"/>
              </a:spcAft>
            </a:pPr>
            <a:endParaRPr kumimoji="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3398271" y="1355333"/>
            <a:ext cx="1917449" cy="2123945"/>
            <a:chOff x="0" y="0"/>
            <a:chExt cx="757511" cy="83908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57511" cy="839089"/>
            </a:xfrm>
            <a:custGeom>
              <a:avLst/>
              <a:gdLst/>
              <a:ahLst/>
              <a:cxnLst/>
              <a:rect l="l" t="t" r="r" b="b"/>
              <a:pathLst>
                <a:path w="757511" h="839089">
                  <a:moveTo>
                    <a:pt x="757511" y="0"/>
                  </a:moveTo>
                  <a:lnTo>
                    <a:pt x="0" y="0"/>
                  </a:lnTo>
                  <a:lnTo>
                    <a:pt x="0" y="651129"/>
                  </a:lnTo>
                  <a:lnTo>
                    <a:pt x="157480" y="651129"/>
                  </a:lnTo>
                  <a:lnTo>
                    <a:pt x="157480" y="839089"/>
                  </a:lnTo>
                  <a:lnTo>
                    <a:pt x="463550" y="651129"/>
                  </a:lnTo>
                  <a:lnTo>
                    <a:pt x="757511" y="651129"/>
                  </a:lnTo>
                  <a:lnTo>
                    <a:pt x="757511" y="0"/>
                  </a:lnTo>
                  <a:close/>
                </a:path>
              </a:pathLst>
            </a:custGeom>
            <a:solidFill>
              <a:srgbClr val="F9C041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812800" cy="6508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defTabSz="609478" eaLnBrk="1" fontAlgn="auto" hangingPunct="1">
                <a:lnSpc>
                  <a:spcPts val="1866"/>
                </a:lnSpc>
                <a:spcBef>
                  <a:spcPts val="0"/>
                </a:spcBef>
                <a:spcAft>
                  <a:spcPts val="0"/>
                </a:spcAft>
              </a:pPr>
              <a:endParaRPr kumimoji="0" b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6023764" y="1355333"/>
            <a:ext cx="1917449" cy="2123945"/>
          </a:xfrm>
          <a:custGeom>
            <a:avLst/>
            <a:gdLst/>
            <a:ahLst/>
            <a:cxnLst/>
            <a:rect l="l" t="t" r="r" b="b"/>
            <a:pathLst>
              <a:path w="757511" h="839089">
                <a:moveTo>
                  <a:pt x="757511" y="0"/>
                </a:moveTo>
                <a:lnTo>
                  <a:pt x="0" y="0"/>
                </a:lnTo>
                <a:lnTo>
                  <a:pt x="0" y="651129"/>
                </a:lnTo>
                <a:lnTo>
                  <a:pt x="157480" y="651129"/>
                </a:lnTo>
                <a:lnTo>
                  <a:pt x="157480" y="839089"/>
                </a:lnTo>
                <a:lnTo>
                  <a:pt x="463550" y="651129"/>
                </a:lnTo>
                <a:lnTo>
                  <a:pt x="757511" y="651129"/>
                </a:lnTo>
                <a:lnTo>
                  <a:pt x="757511" y="0"/>
                </a:lnTo>
                <a:close/>
              </a:path>
            </a:pathLst>
          </a:custGeom>
          <a:solidFill>
            <a:srgbClr val="F9C041"/>
          </a:solidFill>
        </p:spPr>
      </p:sp>
      <p:sp>
        <p:nvSpPr>
          <p:cNvPr id="13" name="Freeform 13"/>
          <p:cNvSpPr/>
          <p:nvPr/>
        </p:nvSpPr>
        <p:spPr>
          <a:xfrm>
            <a:off x="6036464" y="4280905"/>
            <a:ext cx="1917449" cy="2123945"/>
          </a:xfrm>
          <a:custGeom>
            <a:avLst/>
            <a:gdLst/>
            <a:ahLst/>
            <a:cxnLst/>
            <a:rect l="l" t="t" r="r" b="b"/>
            <a:pathLst>
              <a:path w="757511" h="839089">
                <a:moveTo>
                  <a:pt x="757511" y="0"/>
                </a:moveTo>
                <a:lnTo>
                  <a:pt x="0" y="0"/>
                </a:lnTo>
                <a:lnTo>
                  <a:pt x="0" y="651129"/>
                </a:lnTo>
                <a:lnTo>
                  <a:pt x="157480" y="651129"/>
                </a:lnTo>
                <a:lnTo>
                  <a:pt x="157480" y="839089"/>
                </a:lnTo>
                <a:lnTo>
                  <a:pt x="463550" y="651129"/>
                </a:lnTo>
                <a:lnTo>
                  <a:pt x="757511" y="651129"/>
                </a:lnTo>
                <a:lnTo>
                  <a:pt x="757511" y="0"/>
                </a:lnTo>
                <a:close/>
              </a:path>
            </a:pathLst>
          </a:custGeom>
          <a:solidFill>
            <a:srgbClr val="F9C041"/>
          </a:solidFill>
        </p:spPr>
      </p:sp>
      <p:sp>
        <p:nvSpPr>
          <p:cNvPr id="14" name="TextBox 14"/>
          <p:cNvSpPr txBox="1"/>
          <p:nvPr/>
        </p:nvSpPr>
        <p:spPr>
          <a:xfrm>
            <a:off x="6036464" y="4208573"/>
            <a:ext cx="2057399" cy="1647528"/>
          </a:xfrm>
          <a:prstGeom prst="rect">
            <a:avLst/>
          </a:prstGeom>
        </p:spPr>
        <p:txBody>
          <a:bodyPr lIns="33860" tIns="33860" rIns="33860" bIns="33860" rtlCol="0" anchor="ctr"/>
          <a:lstStyle/>
          <a:p>
            <a:pPr algn="ctr" defTabSz="609478" eaLnBrk="1" fontAlgn="auto" hangingPunct="1">
              <a:lnSpc>
                <a:spcPts val="1866"/>
              </a:lnSpc>
              <a:spcBef>
                <a:spcPts val="0"/>
              </a:spcBef>
              <a:spcAft>
                <a:spcPts val="0"/>
              </a:spcAft>
            </a:pPr>
            <a:endParaRPr kumimoji="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8653906" y="4327133"/>
            <a:ext cx="1917449" cy="2123945"/>
          </a:xfrm>
          <a:custGeom>
            <a:avLst/>
            <a:gdLst/>
            <a:ahLst/>
            <a:cxnLst/>
            <a:rect l="l" t="t" r="r" b="b"/>
            <a:pathLst>
              <a:path w="757511" h="839089">
                <a:moveTo>
                  <a:pt x="757511" y="0"/>
                </a:moveTo>
                <a:lnTo>
                  <a:pt x="0" y="0"/>
                </a:lnTo>
                <a:lnTo>
                  <a:pt x="0" y="651129"/>
                </a:lnTo>
                <a:lnTo>
                  <a:pt x="157480" y="651129"/>
                </a:lnTo>
                <a:lnTo>
                  <a:pt x="157480" y="839089"/>
                </a:lnTo>
                <a:lnTo>
                  <a:pt x="463550" y="651129"/>
                </a:lnTo>
                <a:lnTo>
                  <a:pt x="757511" y="651129"/>
                </a:lnTo>
                <a:lnTo>
                  <a:pt x="757511" y="0"/>
                </a:lnTo>
                <a:close/>
              </a:path>
            </a:pathLst>
          </a:custGeom>
          <a:solidFill>
            <a:srgbClr val="F9C041"/>
          </a:solidFill>
        </p:spPr>
      </p:sp>
      <p:sp>
        <p:nvSpPr>
          <p:cNvPr id="17" name="TextBox 17"/>
          <p:cNvSpPr txBox="1"/>
          <p:nvPr/>
        </p:nvSpPr>
        <p:spPr>
          <a:xfrm>
            <a:off x="8653906" y="4254801"/>
            <a:ext cx="2057399" cy="1647528"/>
          </a:xfrm>
          <a:prstGeom prst="rect">
            <a:avLst/>
          </a:prstGeom>
        </p:spPr>
        <p:txBody>
          <a:bodyPr lIns="33860" tIns="33860" rIns="33860" bIns="33860" rtlCol="0" anchor="ctr"/>
          <a:lstStyle/>
          <a:p>
            <a:pPr algn="ctr" defTabSz="609478" eaLnBrk="1" fontAlgn="auto" hangingPunct="1">
              <a:lnSpc>
                <a:spcPts val="1866"/>
              </a:lnSpc>
              <a:spcBef>
                <a:spcPts val="0"/>
              </a:spcBef>
              <a:spcAft>
                <a:spcPts val="0"/>
              </a:spcAft>
            </a:pPr>
            <a:endParaRPr kumimoji="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8653906" y="1355333"/>
            <a:ext cx="1917449" cy="2123945"/>
          </a:xfrm>
          <a:custGeom>
            <a:avLst/>
            <a:gdLst/>
            <a:ahLst/>
            <a:cxnLst/>
            <a:rect l="l" t="t" r="r" b="b"/>
            <a:pathLst>
              <a:path w="757511" h="839089">
                <a:moveTo>
                  <a:pt x="757511" y="0"/>
                </a:moveTo>
                <a:lnTo>
                  <a:pt x="0" y="0"/>
                </a:lnTo>
                <a:lnTo>
                  <a:pt x="0" y="651129"/>
                </a:lnTo>
                <a:lnTo>
                  <a:pt x="157480" y="651129"/>
                </a:lnTo>
                <a:lnTo>
                  <a:pt x="157480" y="839089"/>
                </a:lnTo>
                <a:lnTo>
                  <a:pt x="463550" y="651129"/>
                </a:lnTo>
                <a:lnTo>
                  <a:pt x="757511" y="651129"/>
                </a:lnTo>
                <a:lnTo>
                  <a:pt x="757511" y="0"/>
                </a:lnTo>
                <a:close/>
              </a:path>
            </a:pathLst>
          </a:custGeom>
          <a:solidFill>
            <a:srgbClr val="F9C041"/>
          </a:solidFill>
        </p:spPr>
      </p:sp>
      <p:sp>
        <p:nvSpPr>
          <p:cNvPr id="20" name="TextBox 20"/>
          <p:cNvSpPr txBox="1"/>
          <p:nvPr/>
        </p:nvSpPr>
        <p:spPr>
          <a:xfrm>
            <a:off x="8653906" y="1283001"/>
            <a:ext cx="2057399" cy="1647528"/>
          </a:xfrm>
          <a:prstGeom prst="rect">
            <a:avLst/>
          </a:prstGeom>
        </p:spPr>
        <p:txBody>
          <a:bodyPr lIns="33860" tIns="33860" rIns="33860" bIns="33860" rtlCol="0" anchor="ctr"/>
          <a:lstStyle/>
          <a:p>
            <a:pPr algn="ctr" defTabSz="609478" eaLnBrk="1" fontAlgn="auto" hangingPunct="1">
              <a:lnSpc>
                <a:spcPts val="1866"/>
              </a:lnSpc>
              <a:spcBef>
                <a:spcPts val="0"/>
              </a:spcBef>
              <a:spcAft>
                <a:spcPts val="0"/>
              </a:spcAft>
            </a:pPr>
            <a:endParaRPr kumimoji="0" b="1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3398270" y="3707877"/>
            <a:ext cx="2456795" cy="607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478" eaLnBrk="1" fontAlgn="auto" hangingPunct="1">
              <a:lnSpc>
                <a:spcPts val="470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700" b="1" spc="209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工業類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398270" y="736077"/>
            <a:ext cx="2456795" cy="607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478" eaLnBrk="1" fontAlgn="auto" hangingPunct="1">
              <a:lnSpc>
                <a:spcPts val="470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700" b="1" spc="209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家事類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986295" y="710677"/>
            <a:ext cx="2456795" cy="607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478" eaLnBrk="1" fontAlgn="auto" hangingPunct="1">
              <a:lnSpc>
                <a:spcPts val="470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700" b="1" spc="209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商業類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8653905" y="3733277"/>
            <a:ext cx="2824440" cy="607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478" eaLnBrk="1" fontAlgn="auto" hangingPunct="1">
              <a:lnSpc>
                <a:spcPts val="470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700" b="1" spc="209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海事水產類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8647555" y="704327"/>
            <a:ext cx="2824440" cy="607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478" eaLnBrk="1" fontAlgn="auto" hangingPunct="1">
              <a:lnSpc>
                <a:spcPts val="470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700" b="1" spc="209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藝術設計類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023764" y="3701527"/>
            <a:ext cx="2456795" cy="6070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478" eaLnBrk="1" fontAlgn="auto" hangingPunct="1">
              <a:lnSpc>
                <a:spcPts val="4703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700" b="1" spc="209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農業類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75314" y="818629"/>
            <a:ext cx="709086" cy="4787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478" eaLnBrk="1" fontAlgn="auto" hangingPunct="1">
              <a:lnSpc>
                <a:spcPts val="4666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4700" b="1" spc="1059" dirty="0" err="1">
                <a:solidFill>
                  <a:srgbClr val="FCBF0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職業類科之群科表</a:t>
            </a:r>
            <a:endParaRPr kumimoji="0" lang="en-US" sz="4700" b="1" spc="1059" dirty="0">
              <a:solidFill>
                <a:srgbClr val="FCBF0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215107" y="736077"/>
            <a:ext cx="657716" cy="2864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478" eaLnBrk="1" fontAlgn="auto" hangingPunct="1">
              <a:lnSpc>
                <a:spcPts val="4486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</a:p>
          <a:p>
            <a:pPr algn="ctr" defTabSz="609478" eaLnBrk="1" fontAlgn="auto" hangingPunct="1">
              <a:lnSpc>
                <a:spcPts val="4486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</a:t>
            </a:r>
          </a:p>
          <a:p>
            <a:pPr algn="ctr" defTabSz="609478" eaLnBrk="1" fontAlgn="auto" hangingPunct="1">
              <a:lnSpc>
                <a:spcPts val="4486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類</a:t>
            </a:r>
          </a:p>
          <a:p>
            <a:pPr algn="ctr" defTabSz="609478" eaLnBrk="1" fontAlgn="auto" hangingPunct="1">
              <a:lnSpc>
                <a:spcPts val="4486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</a:p>
          <a:p>
            <a:pPr algn="ctr" defTabSz="609478" eaLnBrk="1" fontAlgn="auto" hangingPunct="1">
              <a:lnSpc>
                <a:spcPts val="4486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35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569678" y="4399786"/>
            <a:ext cx="1611923" cy="14747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478" eaLnBrk="1" fontAlgn="auto" hangingPunct="1">
              <a:lnSpc>
                <a:spcPts val="2256"/>
              </a:lnSpc>
              <a:spcAft>
                <a:spcPts val="0"/>
              </a:spcAft>
            </a:pPr>
            <a:r>
              <a:rPr kumimoji="0" lang="en-US" sz="19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機械群</a:t>
            </a:r>
            <a:endParaRPr kumimoji="0" lang="en-US" sz="19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2256"/>
              </a:lnSpc>
              <a:spcAft>
                <a:spcPts val="0"/>
              </a:spcAft>
            </a:pPr>
            <a:r>
              <a:rPr kumimoji="0" lang="en-US" sz="19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動力機械群</a:t>
            </a:r>
            <a:endParaRPr kumimoji="0" lang="en-US" sz="19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2256"/>
              </a:lnSpc>
              <a:spcAft>
                <a:spcPts val="0"/>
              </a:spcAft>
            </a:pPr>
            <a:r>
              <a:rPr kumimoji="0" lang="en-US" sz="19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電機與電子群</a:t>
            </a:r>
            <a:endParaRPr kumimoji="0" lang="en-US" sz="19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2256"/>
              </a:lnSpc>
              <a:spcAft>
                <a:spcPts val="0"/>
              </a:spcAft>
            </a:pPr>
            <a:r>
              <a:rPr kumimoji="0" lang="en-US" sz="19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化工群</a:t>
            </a:r>
            <a:endParaRPr kumimoji="0" lang="en-US" sz="19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2256"/>
              </a:lnSpc>
              <a:spcAft>
                <a:spcPts val="0"/>
              </a:spcAft>
            </a:pPr>
            <a:r>
              <a:rPr kumimoji="0" lang="en-US" sz="19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土木與建築群</a:t>
            </a:r>
            <a:endParaRPr kumimoji="0" lang="en-US" sz="19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899794" y="1735960"/>
            <a:ext cx="914400" cy="110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 defTabSz="609478" eaLnBrk="1" fontAlgn="auto" hangingPunct="1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4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家政群</a:t>
            </a:r>
            <a:endParaRPr kumimoji="0" lang="en-US" sz="24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288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4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餐旅群</a:t>
            </a:r>
            <a:endParaRPr kumimoji="0" lang="en-US" sz="24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2880"/>
              </a:lnSpc>
              <a:spcAft>
                <a:spcPts val="0"/>
              </a:spcAft>
            </a:pPr>
            <a:endParaRPr kumimoji="0" lang="en-US" sz="24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6458970" y="1548636"/>
            <a:ext cx="13134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478" eaLnBrk="1" fontAlgn="auto" hangingPunct="1">
              <a:lnSpc>
                <a:spcPts val="3199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7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商業與</a:t>
            </a: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3199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7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管理群</a:t>
            </a: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3199"/>
              </a:lnSpc>
              <a:spcAft>
                <a:spcPts val="0"/>
              </a:spcAft>
            </a:pPr>
            <a:r>
              <a:rPr kumimoji="0" lang="en-US" sz="27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外語群</a:t>
            </a: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9104674" y="4736452"/>
            <a:ext cx="16066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478" eaLnBrk="1" fontAlgn="auto" hangingPunct="1">
              <a:lnSpc>
                <a:spcPts val="3199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7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海事群</a:t>
            </a: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3199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7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水產群</a:t>
            </a: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3199"/>
              </a:lnSpc>
              <a:spcAft>
                <a:spcPts val="0"/>
              </a:spcAft>
            </a:pP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6487232" y="4634736"/>
            <a:ext cx="15939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478" eaLnBrk="1" fontAlgn="auto" hangingPunct="1">
              <a:lnSpc>
                <a:spcPts val="3199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7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農業群</a:t>
            </a: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3199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7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食品群</a:t>
            </a: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3199"/>
              </a:lnSpc>
              <a:spcAft>
                <a:spcPts val="0"/>
              </a:spcAft>
            </a:pP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9129070" y="1748660"/>
            <a:ext cx="1183331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478" eaLnBrk="1" fontAlgn="auto" hangingPunct="1">
              <a:lnSpc>
                <a:spcPts val="3199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7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設計群</a:t>
            </a: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3199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700" b="1" dirty="0" err="1">
                <a:solidFill>
                  <a:srgbClr val="3F35B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藝術群</a:t>
            </a: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 defTabSz="609478" eaLnBrk="1" fontAlgn="auto" hangingPunct="1">
              <a:lnSpc>
                <a:spcPts val="3199"/>
              </a:lnSpc>
              <a:spcAft>
                <a:spcPts val="0"/>
              </a:spcAft>
            </a:pPr>
            <a:endParaRPr kumimoji="0" lang="en-US" sz="2700" b="1" dirty="0">
              <a:solidFill>
                <a:srgbClr val="3F35B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8372724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3832515" cy="6858000"/>
            <a:chOff x="0" y="0"/>
            <a:chExt cx="1069556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69556" cy="1913890"/>
            </a:xfrm>
            <a:custGeom>
              <a:avLst/>
              <a:gdLst/>
              <a:ahLst/>
              <a:cxnLst/>
              <a:rect l="l" t="t" r="r" b="b"/>
              <a:pathLst>
                <a:path w="1069556" h="1913890">
                  <a:moveTo>
                    <a:pt x="0" y="0"/>
                  </a:moveTo>
                  <a:lnTo>
                    <a:pt x="1069556" y="0"/>
                  </a:lnTo>
                  <a:lnTo>
                    <a:pt x="1069556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1C024"/>
            </a:solid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443210" y="5078864"/>
            <a:ext cx="2786380" cy="2786380"/>
            <a:chOff x="0" y="0"/>
            <a:chExt cx="2787650" cy="27876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87650" cy="2787650"/>
            </a:xfrm>
            <a:custGeom>
              <a:avLst/>
              <a:gdLst/>
              <a:ahLst/>
              <a:cxnLst/>
              <a:rect l="l" t="t" r="r" b="b"/>
              <a:pathLst>
                <a:path w="2787650" h="2787650">
                  <a:moveTo>
                    <a:pt x="81280" y="1861820"/>
                  </a:moveTo>
                  <a:cubicBezTo>
                    <a:pt x="73660" y="1841500"/>
                    <a:pt x="67310" y="1819910"/>
                    <a:pt x="60960" y="1799590"/>
                  </a:cubicBezTo>
                  <a:lnTo>
                    <a:pt x="1800860" y="59690"/>
                  </a:lnTo>
                  <a:cubicBezTo>
                    <a:pt x="1821180" y="66040"/>
                    <a:pt x="1842770" y="72390"/>
                    <a:pt x="1863090" y="80010"/>
                  </a:cubicBezTo>
                  <a:lnTo>
                    <a:pt x="81280" y="1861820"/>
                  </a:lnTo>
                  <a:close/>
                  <a:moveTo>
                    <a:pt x="1597660" y="15240"/>
                  </a:moveTo>
                  <a:cubicBezTo>
                    <a:pt x="1573530" y="11430"/>
                    <a:pt x="1548130" y="8890"/>
                    <a:pt x="1524000" y="6350"/>
                  </a:cubicBezTo>
                  <a:lnTo>
                    <a:pt x="6350" y="1524000"/>
                  </a:lnTo>
                  <a:cubicBezTo>
                    <a:pt x="8890" y="1548130"/>
                    <a:pt x="11430" y="1573530"/>
                    <a:pt x="15240" y="1597660"/>
                  </a:cubicBezTo>
                  <a:lnTo>
                    <a:pt x="1597660" y="15240"/>
                  </a:lnTo>
                  <a:close/>
                  <a:moveTo>
                    <a:pt x="2189480" y="248920"/>
                  </a:moveTo>
                  <a:cubicBezTo>
                    <a:pt x="2172970" y="237490"/>
                    <a:pt x="2156460" y="226060"/>
                    <a:pt x="2139950" y="215900"/>
                  </a:cubicBezTo>
                  <a:lnTo>
                    <a:pt x="215900" y="2139950"/>
                  </a:lnTo>
                  <a:cubicBezTo>
                    <a:pt x="226060" y="2156460"/>
                    <a:pt x="237490" y="2172970"/>
                    <a:pt x="248920" y="2189480"/>
                  </a:cubicBezTo>
                  <a:lnTo>
                    <a:pt x="2189480" y="248920"/>
                  </a:lnTo>
                  <a:close/>
                  <a:moveTo>
                    <a:pt x="1979930" y="128270"/>
                  </a:moveTo>
                  <a:cubicBezTo>
                    <a:pt x="1960880" y="119380"/>
                    <a:pt x="1941830" y="110490"/>
                    <a:pt x="1922780" y="102870"/>
                  </a:cubicBezTo>
                  <a:lnTo>
                    <a:pt x="104140" y="1921510"/>
                  </a:lnTo>
                  <a:cubicBezTo>
                    <a:pt x="111760" y="1940560"/>
                    <a:pt x="120650" y="1959610"/>
                    <a:pt x="129540" y="1978660"/>
                  </a:cubicBezTo>
                  <a:lnTo>
                    <a:pt x="1979930" y="128270"/>
                  </a:lnTo>
                  <a:close/>
                  <a:moveTo>
                    <a:pt x="2087880" y="185420"/>
                  </a:moveTo>
                  <a:cubicBezTo>
                    <a:pt x="2070100" y="175260"/>
                    <a:pt x="2052320" y="165100"/>
                    <a:pt x="2034540" y="156210"/>
                  </a:cubicBezTo>
                  <a:lnTo>
                    <a:pt x="154940" y="2035810"/>
                  </a:lnTo>
                  <a:cubicBezTo>
                    <a:pt x="163830" y="2053590"/>
                    <a:pt x="173990" y="2071370"/>
                    <a:pt x="184150" y="2089150"/>
                  </a:cubicBezTo>
                  <a:lnTo>
                    <a:pt x="2087880" y="185420"/>
                  </a:lnTo>
                  <a:close/>
                  <a:moveTo>
                    <a:pt x="834390" y="116840"/>
                  </a:moveTo>
                  <a:cubicBezTo>
                    <a:pt x="774700" y="143510"/>
                    <a:pt x="716280" y="173990"/>
                    <a:pt x="660400" y="208280"/>
                  </a:cubicBezTo>
                  <a:lnTo>
                    <a:pt x="208280" y="660400"/>
                  </a:lnTo>
                  <a:cubicBezTo>
                    <a:pt x="172720" y="716280"/>
                    <a:pt x="142240" y="774700"/>
                    <a:pt x="116840" y="834390"/>
                  </a:cubicBezTo>
                  <a:lnTo>
                    <a:pt x="834390" y="116840"/>
                  </a:lnTo>
                  <a:close/>
                  <a:moveTo>
                    <a:pt x="1363980" y="0"/>
                  </a:moveTo>
                  <a:lnTo>
                    <a:pt x="0" y="1363980"/>
                  </a:lnTo>
                  <a:cubicBezTo>
                    <a:pt x="0" y="1391920"/>
                    <a:pt x="0" y="1418590"/>
                    <a:pt x="1270" y="1446530"/>
                  </a:cubicBezTo>
                  <a:lnTo>
                    <a:pt x="1445260" y="1270"/>
                  </a:lnTo>
                  <a:cubicBezTo>
                    <a:pt x="1418590" y="0"/>
                    <a:pt x="1390650" y="0"/>
                    <a:pt x="1363980" y="0"/>
                  </a:cubicBezTo>
                  <a:close/>
                  <a:moveTo>
                    <a:pt x="2787650" y="1386840"/>
                  </a:moveTo>
                  <a:lnTo>
                    <a:pt x="1386840" y="2787650"/>
                  </a:lnTo>
                  <a:cubicBezTo>
                    <a:pt x="1414780" y="2787650"/>
                    <a:pt x="1443990" y="2787650"/>
                    <a:pt x="1471930" y="2785110"/>
                  </a:cubicBezTo>
                  <a:lnTo>
                    <a:pt x="2785110" y="1471930"/>
                  </a:lnTo>
                  <a:cubicBezTo>
                    <a:pt x="2786380" y="1443990"/>
                    <a:pt x="2787650" y="1414780"/>
                    <a:pt x="2787650" y="1386840"/>
                  </a:cubicBezTo>
                  <a:close/>
                  <a:moveTo>
                    <a:pt x="2283460" y="321310"/>
                  </a:moveTo>
                  <a:cubicBezTo>
                    <a:pt x="2268220" y="308610"/>
                    <a:pt x="2252980" y="295910"/>
                    <a:pt x="2237740" y="284480"/>
                  </a:cubicBezTo>
                  <a:lnTo>
                    <a:pt x="284480" y="2237740"/>
                  </a:lnTo>
                  <a:cubicBezTo>
                    <a:pt x="295910" y="2252980"/>
                    <a:pt x="308610" y="2268220"/>
                    <a:pt x="321310" y="2283460"/>
                  </a:cubicBezTo>
                  <a:lnTo>
                    <a:pt x="2283460" y="321310"/>
                  </a:lnTo>
                  <a:close/>
                  <a:moveTo>
                    <a:pt x="1276350" y="5080"/>
                  </a:moveTo>
                  <a:cubicBezTo>
                    <a:pt x="1244600" y="7620"/>
                    <a:pt x="1214120" y="11430"/>
                    <a:pt x="1182370" y="16510"/>
                  </a:cubicBezTo>
                  <a:lnTo>
                    <a:pt x="16510" y="1182370"/>
                  </a:lnTo>
                  <a:cubicBezTo>
                    <a:pt x="11430" y="1214120"/>
                    <a:pt x="7620" y="1244600"/>
                    <a:pt x="5080" y="1276350"/>
                  </a:cubicBezTo>
                  <a:lnTo>
                    <a:pt x="1276350" y="5080"/>
                  </a:lnTo>
                  <a:close/>
                  <a:moveTo>
                    <a:pt x="1080770" y="35560"/>
                  </a:moveTo>
                  <a:cubicBezTo>
                    <a:pt x="1042670" y="44450"/>
                    <a:pt x="1004570" y="54610"/>
                    <a:pt x="966470" y="67310"/>
                  </a:cubicBezTo>
                  <a:lnTo>
                    <a:pt x="66040" y="966470"/>
                  </a:lnTo>
                  <a:cubicBezTo>
                    <a:pt x="54610" y="1004570"/>
                    <a:pt x="43180" y="1041400"/>
                    <a:pt x="34290" y="1080770"/>
                  </a:cubicBezTo>
                  <a:lnTo>
                    <a:pt x="1080770" y="35560"/>
                  </a:lnTo>
                  <a:close/>
                  <a:moveTo>
                    <a:pt x="1734820" y="41910"/>
                  </a:moveTo>
                  <a:cubicBezTo>
                    <a:pt x="1711960" y="36830"/>
                    <a:pt x="1690370" y="31750"/>
                    <a:pt x="1667510" y="26670"/>
                  </a:cubicBezTo>
                  <a:lnTo>
                    <a:pt x="26670" y="1667510"/>
                  </a:lnTo>
                  <a:cubicBezTo>
                    <a:pt x="31750" y="1690370"/>
                    <a:pt x="36830" y="1711960"/>
                    <a:pt x="41910" y="1734820"/>
                  </a:cubicBezTo>
                  <a:lnTo>
                    <a:pt x="1734820" y="41910"/>
                  </a:lnTo>
                  <a:close/>
                  <a:moveTo>
                    <a:pt x="2762250" y="1659890"/>
                  </a:moveTo>
                  <a:cubicBezTo>
                    <a:pt x="2768600" y="1626870"/>
                    <a:pt x="2773680" y="1595120"/>
                    <a:pt x="2777490" y="1562100"/>
                  </a:cubicBezTo>
                  <a:lnTo>
                    <a:pt x="1562100" y="2777490"/>
                  </a:lnTo>
                  <a:cubicBezTo>
                    <a:pt x="1595120" y="2773680"/>
                    <a:pt x="1628140" y="2768600"/>
                    <a:pt x="1659890" y="2762250"/>
                  </a:cubicBezTo>
                  <a:lnTo>
                    <a:pt x="2762250" y="1659890"/>
                  </a:lnTo>
                  <a:close/>
                  <a:moveTo>
                    <a:pt x="2785110" y="1306830"/>
                  </a:moveTo>
                  <a:cubicBezTo>
                    <a:pt x="2783840" y="1281430"/>
                    <a:pt x="2781300" y="1256030"/>
                    <a:pt x="2778760" y="1230630"/>
                  </a:cubicBezTo>
                  <a:lnTo>
                    <a:pt x="1230630" y="2777490"/>
                  </a:lnTo>
                  <a:cubicBezTo>
                    <a:pt x="1256030" y="2780030"/>
                    <a:pt x="1281430" y="2782570"/>
                    <a:pt x="1306830" y="2783840"/>
                  </a:cubicBezTo>
                  <a:lnTo>
                    <a:pt x="2785110" y="1306830"/>
                  </a:lnTo>
                  <a:close/>
                  <a:moveTo>
                    <a:pt x="2767330" y="1158240"/>
                  </a:moveTo>
                  <a:cubicBezTo>
                    <a:pt x="2763520" y="1135380"/>
                    <a:pt x="2758440" y="1112520"/>
                    <a:pt x="2753360" y="1089660"/>
                  </a:cubicBezTo>
                  <a:lnTo>
                    <a:pt x="1088390" y="2753360"/>
                  </a:lnTo>
                  <a:cubicBezTo>
                    <a:pt x="1111250" y="2758440"/>
                    <a:pt x="1134110" y="2763520"/>
                    <a:pt x="1156970" y="2767330"/>
                  </a:cubicBezTo>
                  <a:lnTo>
                    <a:pt x="2767330" y="1158240"/>
                  </a:lnTo>
                  <a:close/>
                  <a:moveTo>
                    <a:pt x="2369820" y="398780"/>
                  </a:moveTo>
                  <a:cubicBezTo>
                    <a:pt x="2355850" y="384810"/>
                    <a:pt x="2341880" y="372110"/>
                    <a:pt x="2327910" y="358140"/>
                  </a:cubicBezTo>
                  <a:lnTo>
                    <a:pt x="359410" y="2326640"/>
                  </a:lnTo>
                  <a:cubicBezTo>
                    <a:pt x="372110" y="2340610"/>
                    <a:pt x="386080" y="2354580"/>
                    <a:pt x="400050" y="2368550"/>
                  </a:cubicBezTo>
                  <a:lnTo>
                    <a:pt x="2369820" y="398780"/>
                  </a:lnTo>
                  <a:close/>
                  <a:moveTo>
                    <a:pt x="2451100" y="2301240"/>
                  </a:moveTo>
                  <a:cubicBezTo>
                    <a:pt x="2520950" y="2219960"/>
                    <a:pt x="2579370" y="2133600"/>
                    <a:pt x="2627630" y="2042160"/>
                  </a:cubicBezTo>
                  <a:lnTo>
                    <a:pt x="2042160" y="2627630"/>
                  </a:lnTo>
                  <a:cubicBezTo>
                    <a:pt x="2133600" y="2579370"/>
                    <a:pt x="2219960" y="2520950"/>
                    <a:pt x="2301240" y="2451100"/>
                  </a:cubicBezTo>
                  <a:lnTo>
                    <a:pt x="2451100" y="2301240"/>
                  </a:lnTo>
                  <a:close/>
                  <a:moveTo>
                    <a:pt x="2736850" y="1023620"/>
                  </a:moveTo>
                  <a:cubicBezTo>
                    <a:pt x="2730500" y="1002030"/>
                    <a:pt x="2724150" y="981710"/>
                    <a:pt x="2717800" y="960120"/>
                  </a:cubicBezTo>
                  <a:lnTo>
                    <a:pt x="960120" y="2717800"/>
                  </a:lnTo>
                  <a:cubicBezTo>
                    <a:pt x="981710" y="2724150"/>
                    <a:pt x="1002030" y="2730500"/>
                    <a:pt x="1023620" y="2736850"/>
                  </a:cubicBezTo>
                  <a:lnTo>
                    <a:pt x="2736850" y="1023620"/>
                  </a:lnTo>
                  <a:close/>
                  <a:moveTo>
                    <a:pt x="2696210" y="1892300"/>
                  </a:moveTo>
                  <a:cubicBezTo>
                    <a:pt x="2711450" y="1851660"/>
                    <a:pt x="2725420" y="1811020"/>
                    <a:pt x="2736850" y="1769110"/>
                  </a:cubicBezTo>
                  <a:lnTo>
                    <a:pt x="1769110" y="2736850"/>
                  </a:lnTo>
                  <a:cubicBezTo>
                    <a:pt x="1811020" y="2725420"/>
                    <a:pt x="1851660" y="2711450"/>
                    <a:pt x="1892300" y="2696210"/>
                  </a:cubicBezTo>
                  <a:lnTo>
                    <a:pt x="2696210" y="1892300"/>
                  </a:lnTo>
                  <a:close/>
                  <a:moveTo>
                    <a:pt x="2523490" y="576580"/>
                  </a:moveTo>
                  <a:cubicBezTo>
                    <a:pt x="2512060" y="561340"/>
                    <a:pt x="2500630" y="544830"/>
                    <a:pt x="2487930" y="529590"/>
                  </a:cubicBezTo>
                  <a:lnTo>
                    <a:pt x="529590" y="2486660"/>
                  </a:lnTo>
                  <a:cubicBezTo>
                    <a:pt x="544830" y="2499360"/>
                    <a:pt x="561340" y="2510790"/>
                    <a:pt x="576580" y="2522220"/>
                  </a:cubicBezTo>
                  <a:lnTo>
                    <a:pt x="2523490" y="576580"/>
                  </a:lnTo>
                  <a:close/>
                  <a:moveTo>
                    <a:pt x="2696210" y="899160"/>
                  </a:moveTo>
                  <a:cubicBezTo>
                    <a:pt x="2688590" y="878840"/>
                    <a:pt x="2680970" y="859790"/>
                    <a:pt x="2672080" y="840740"/>
                  </a:cubicBezTo>
                  <a:lnTo>
                    <a:pt x="839470" y="2673350"/>
                  </a:lnTo>
                  <a:cubicBezTo>
                    <a:pt x="858520" y="2682240"/>
                    <a:pt x="878840" y="2689860"/>
                    <a:pt x="897890" y="2697480"/>
                  </a:cubicBezTo>
                  <a:lnTo>
                    <a:pt x="2696210" y="899160"/>
                  </a:lnTo>
                  <a:close/>
                  <a:moveTo>
                    <a:pt x="2449830" y="483870"/>
                  </a:moveTo>
                  <a:cubicBezTo>
                    <a:pt x="2437130" y="468630"/>
                    <a:pt x="2424430" y="454660"/>
                    <a:pt x="2410460" y="440690"/>
                  </a:cubicBezTo>
                  <a:lnTo>
                    <a:pt x="440690" y="2410460"/>
                  </a:lnTo>
                  <a:cubicBezTo>
                    <a:pt x="454660" y="2424430"/>
                    <a:pt x="469900" y="2437130"/>
                    <a:pt x="483870" y="2449830"/>
                  </a:cubicBezTo>
                  <a:lnTo>
                    <a:pt x="2449830" y="483870"/>
                  </a:lnTo>
                  <a:close/>
                  <a:moveTo>
                    <a:pt x="2588260" y="675640"/>
                  </a:moveTo>
                  <a:cubicBezTo>
                    <a:pt x="2578100" y="659130"/>
                    <a:pt x="2567940" y="641350"/>
                    <a:pt x="2556510" y="624840"/>
                  </a:cubicBezTo>
                  <a:lnTo>
                    <a:pt x="624840" y="2556510"/>
                  </a:lnTo>
                  <a:cubicBezTo>
                    <a:pt x="641350" y="2567940"/>
                    <a:pt x="657860" y="2578100"/>
                    <a:pt x="675640" y="2588260"/>
                  </a:cubicBezTo>
                  <a:lnTo>
                    <a:pt x="2588260" y="675640"/>
                  </a:lnTo>
                  <a:close/>
                  <a:moveTo>
                    <a:pt x="2646680" y="783590"/>
                  </a:moveTo>
                  <a:cubicBezTo>
                    <a:pt x="2637790" y="765810"/>
                    <a:pt x="2628900" y="746760"/>
                    <a:pt x="2618740" y="728980"/>
                  </a:cubicBezTo>
                  <a:lnTo>
                    <a:pt x="728980" y="2618740"/>
                  </a:lnTo>
                  <a:cubicBezTo>
                    <a:pt x="746760" y="2628900"/>
                    <a:pt x="764540" y="2637790"/>
                    <a:pt x="783590" y="2646680"/>
                  </a:cubicBezTo>
                  <a:lnTo>
                    <a:pt x="2646680" y="783590"/>
                  </a:lnTo>
                  <a:close/>
                </a:path>
              </a:pathLst>
            </a:custGeom>
            <a:solidFill>
              <a:srgbClr val="FFFFFF">
                <a:alpha val="14902"/>
              </a:srgbClr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355600" y="-79697"/>
            <a:ext cx="7010400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478" eaLnBrk="1" fontAlgn="auto" hangingPunct="1">
              <a:lnSpc>
                <a:spcPts val="4906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sz="2800" b="1" dirty="0" err="1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技高</a:t>
            </a:r>
            <a:r>
              <a:rPr kumimoji="0" lang="en-US" altLang="zh-TW" sz="2800" b="1" dirty="0" err="1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0" lang="en-US" sz="2800" b="1" dirty="0" err="1">
                <a:solidFill>
                  <a:srgbClr val="0000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群科歸屬表</a:t>
            </a:r>
            <a:endParaRPr kumimoji="0" lang="en-US" sz="2800" b="1" dirty="0">
              <a:solidFill>
                <a:srgbClr val="0000C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7545937"/>
              </p:ext>
            </p:extLst>
          </p:nvPr>
        </p:nvGraphicFramePr>
        <p:xfrm>
          <a:off x="119336" y="476672"/>
          <a:ext cx="11615465" cy="6352123"/>
        </p:xfrm>
        <a:graphic>
          <a:graphicData uri="http://schemas.openxmlformats.org/drawingml/2006/table">
            <a:tbl>
              <a:tblPr firstRow="1" lastRow="1" bandRow="1">
                <a:tableStyleId>{93296810-A885-4BE3-A3E7-6D5BEEA58F35}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16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4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68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68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261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類別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群別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科別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科數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考生數</a:t>
                      </a:r>
                      <a:endParaRPr lang="en-US" altLang="zh-TW" sz="1500" b="1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比例</a:t>
                      </a:r>
                      <a:endParaRPr lang="en-US" altLang="zh-TW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597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工業類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機械群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機械科、鑄造科、板金科、機械木模科、配管科、模具科、機電科、製圖科</a:t>
                      </a:r>
                      <a:endParaRPr lang="en-US" altLang="zh-TW" sz="1400" b="1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 fontAlgn="ctr"/>
                      <a:r>
                        <a:rPr lang="en-US" altLang="zh-TW" sz="1400" b="1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生物產業</a:t>
                      </a:r>
                      <a:r>
                        <a:rPr lang="en-US" altLang="zh-TW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機電科、 電腦機械製圖科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6,926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9.51%</a:t>
                      </a:r>
                      <a:r>
                        <a:rPr lang="zh-TW" altLang="en-US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0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動力機械群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汽車科、重機科、飛機修護科、動力機械科、農業機械科、軌道車輛科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3,118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4.28%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59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電機與電子群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資訊科、電子科、控制科、電機科、冷凍空調科、航空電子科、電子通信科、電機空調科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7,518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10.32%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36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化工群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化工科、紡織科、染整科、環境檢驗科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1,252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1.72%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0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土木與建築群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建築科、土木科、消防工程科、空間測繪科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1,799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2.47%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40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商業類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商業與管理群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商業經營科、國際貿易科、會計事務科、資料處理科、不動產事務科、電子商務科</a:t>
                      </a:r>
                      <a:endParaRPr lang="en-US" altLang="zh-TW" sz="1400" b="1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 fontAlgn="ctr"/>
                      <a:r>
                        <a:rPr lang="en-US" altLang="zh-TW" sz="1400" b="1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流通管理 科、農產行銷科、水產經營科、航運管理科、</a:t>
                      </a:r>
                      <a:r>
                        <a:rPr lang="zh-TW" altLang="en-US" sz="14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電競經營科</a:t>
                      </a:r>
                      <a:r>
                        <a:rPr lang="en-US" altLang="zh-TW" sz="14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(107</a:t>
                      </a:r>
                      <a:r>
                        <a:rPr lang="zh-TW" altLang="en-US" sz="14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年起試辦</a:t>
                      </a:r>
                      <a:r>
                        <a:rPr lang="en-US" altLang="zh-TW" sz="14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4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+1</a:t>
                      </a:r>
                      <a:endParaRPr lang="en-US" altLang="zh-TW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16,192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22.23%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0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外語群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應用英語科、應用日語科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5,516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7.57%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0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農業類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農業群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農場經營科、園藝科、森林科、野生動物保育科、造園科、畜產保健科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1,643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2.26%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0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食品群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食品加工科、食品科、水產食品科、烘焙科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1,297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1.78%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059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家事類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家政群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家政科、服裝科、幼兒保育科、美容科、時尚模特兒科、流行服飾科、時尚造型科</a:t>
                      </a:r>
                      <a:endParaRPr lang="en-US" altLang="zh-TW" sz="1400" b="1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 fontAlgn="ctr"/>
                      <a:r>
                        <a:rPr lang="zh-TW" altLang="en-US" sz="14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照顧服務科</a:t>
                      </a:r>
                      <a:r>
                        <a:rPr lang="en-US" altLang="zh-TW" sz="14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(96</a:t>
                      </a:r>
                      <a:r>
                        <a:rPr lang="zh-TW" altLang="en-US" sz="14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年起試辦</a:t>
                      </a:r>
                      <a:r>
                        <a:rPr lang="en-US" altLang="zh-TW" sz="14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14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r>
                        <a:rPr lang="en-US" altLang="zh-TW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+1</a:t>
                      </a:r>
                      <a:endParaRPr lang="en-US" altLang="zh-TW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5,345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7.34%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0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餐旅群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觀光事業科、餐飲管理科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11,495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15.78%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10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海事</a:t>
                      </a:r>
                      <a:b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水產類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水產群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漁業科、水產養殖科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172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0.24%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0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海事群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輪機科、航海科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195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0.27%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6306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藝術與</a:t>
                      </a:r>
                      <a:b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5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設計類</a:t>
                      </a:r>
                      <a:endParaRPr lang="zh-TW" alt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家具木工科、美工科、陶瓷工程科、室內空間設計科、圖文傳播科、金屬工藝科</a:t>
                      </a:r>
                      <a:endParaRPr lang="en-US" altLang="zh-TW" sz="1400" b="1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 fontAlgn="ctr"/>
                      <a:r>
                        <a:rPr lang="en-US" altLang="zh-TW" sz="1400" b="1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家具設計科、 廣告設計科、多媒體設計科、多媒體應用科、室內設計科、美術工藝科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7,032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9.61%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6306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藝術群</a:t>
                      </a:r>
                      <a:endParaRPr lang="zh-TW" altLang="en-US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戲劇科、音樂科、舞蹈科、美術科、影劇科、西樂科、國樂科、電影電視科、表演藝術科</a:t>
                      </a:r>
                      <a:endParaRPr lang="en-US" altLang="zh-TW" sz="1400" b="1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多媒體動畫科、時尚工藝科、劇場藝術科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1,098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1.51%</a:t>
                      </a:r>
                      <a:endParaRPr lang="en-US" altLang="zh-TW" sz="13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F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134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合計</a:t>
                      </a:r>
                      <a:endParaRPr lang="zh-TW" alt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91</a:t>
                      </a:r>
                      <a:r>
                        <a:rPr lang="en-US" altLang="zh-TW" sz="1300" b="1" u="none" strike="noStrike" dirty="0">
                          <a:solidFill>
                            <a:srgbClr val="0000C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+2</a:t>
                      </a:r>
                      <a:endParaRPr lang="en-US" altLang="zh-TW" sz="1300" b="1" i="0" u="none" strike="noStrike" dirty="0">
                        <a:solidFill>
                          <a:srgbClr val="0000C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70,598</a:t>
                      </a:r>
                      <a:endParaRPr lang="en-US" altLang="zh-TW" sz="13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1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endParaRPr lang="zh-TW" altLang="en-US" sz="13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197" marR="4197" marT="4197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pic>
        <p:nvPicPr>
          <p:cNvPr id="17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125202" y="267483"/>
            <a:ext cx="553023" cy="13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1896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-3373148">
            <a:off x="-1228405" y="-773936"/>
            <a:ext cx="2870524" cy="1484807"/>
            <a:chOff x="0" y="0"/>
            <a:chExt cx="2354580" cy="121793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53310" cy="1217930"/>
            </a:xfrm>
            <a:custGeom>
              <a:avLst/>
              <a:gdLst/>
              <a:ahLst/>
              <a:cxnLst/>
              <a:rect l="l" t="t" r="r" b="b"/>
              <a:pathLst>
                <a:path w="2353310" h="1217930">
                  <a:moveTo>
                    <a:pt x="784860" y="1150620"/>
                  </a:moveTo>
                  <a:cubicBezTo>
                    <a:pt x="905510" y="1191260"/>
                    <a:pt x="1042670" y="1217930"/>
                    <a:pt x="1177290" y="1217930"/>
                  </a:cubicBezTo>
                  <a:cubicBezTo>
                    <a:pt x="1311910" y="1217930"/>
                    <a:pt x="1441450" y="1195070"/>
                    <a:pt x="1560830" y="1154430"/>
                  </a:cubicBezTo>
                  <a:cubicBezTo>
                    <a:pt x="1563370" y="1153160"/>
                    <a:pt x="1565910" y="1153160"/>
                    <a:pt x="1568450" y="1151890"/>
                  </a:cubicBezTo>
                  <a:cubicBezTo>
                    <a:pt x="2016760" y="989330"/>
                    <a:pt x="2346960" y="560070"/>
                    <a:pt x="2353310" y="63500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63500"/>
                  </a:lnTo>
                  <a:cubicBezTo>
                    <a:pt x="6350" y="562610"/>
                    <a:pt x="331470" y="991870"/>
                    <a:pt x="784860" y="1150620"/>
                  </a:cubicBezTo>
                  <a:close/>
                </a:path>
              </a:pathLst>
            </a:custGeom>
            <a:solidFill>
              <a:srgbClr val="DFAC0D"/>
            </a:solidFill>
          </p:spPr>
        </p:sp>
      </p:grpSp>
      <p:grpSp>
        <p:nvGrpSpPr>
          <p:cNvPr id="5" name="Group 5"/>
          <p:cNvGrpSpPr/>
          <p:nvPr/>
        </p:nvGrpSpPr>
        <p:grpSpPr>
          <a:xfrm rot="3292812">
            <a:off x="10756738" y="-914710"/>
            <a:ext cx="2870524" cy="1829419"/>
            <a:chOff x="0" y="0"/>
            <a:chExt cx="2354580" cy="15006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3310" cy="1500602"/>
            </a:xfrm>
            <a:custGeom>
              <a:avLst/>
              <a:gdLst/>
              <a:ahLst/>
              <a:cxnLst/>
              <a:rect l="l" t="t" r="r" b="b"/>
              <a:pathLst>
                <a:path w="2353310" h="1500602">
                  <a:moveTo>
                    <a:pt x="784860" y="1433292"/>
                  </a:moveTo>
                  <a:cubicBezTo>
                    <a:pt x="905510" y="1473932"/>
                    <a:pt x="1042670" y="1500602"/>
                    <a:pt x="1177290" y="1500602"/>
                  </a:cubicBezTo>
                  <a:cubicBezTo>
                    <a:pt x="1311910" y="1500602"/>
                    <a:pt x="1441450" y="1477742"/>
                    <a:pt x="1560830" y="1437102"/>
                  </a:cubicBezTo>
                  <a:cubicBezTo>
                    <a:pt x="1563370" y="1435832"/>
                    <a:pt x="1565910" y="1435832"/>
                    <a:pt x="1568450" y="1434562"/>
                  </a:cubicBezTo>
                  <a:cubicBezTo>
                    <a:pt x="2016760" y="1272002"/>
                    <a:pt x="2346960" y="842742"/>
                    <a:pt x="2353310" y="34530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345085"/>
                  </a:lnTo>
                  <a:cubicBezTo>
                    <a:pt x="6350" y="845282"/>
                    <a:pt x="331470" y="1274542"/>
                    <a:pt x="784860" y="1433292"/>
                  </a:cubicBezTo>
                  <a:close/>
                </a:path>
              </a:pathLst>
            </a:custGeom>
            <a:solidFill>
              <a:srgbClr val="DFAC0D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891870" y="76200"/>
            <a:ext cx="8218159" cy="863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478" eaLnBrk="1" fontAlgn="auto" hangingPunct="1">
              <a:lnSpc>
                <a:spcPts val="6711"/>
              </a:lnSpc>
              <a:spcAft>
                <a:spcPts val="0"/>
              </a:spcAft>
            </a:pPr>
            <a:r>
              <a:rPr kumimoji="0" lang="en-US" sz="4800" b="1" dirty="0" err="1">
                <a:solidFill>
                  <a:srgbClr val="F1C0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桃連區技術型高中群科屬性</a:t>
            </a:r>
            <a:endParaRPr kumimoji="0" lang="en-US" sz="4800" b="1" dirty="0">
              <a:solidFill>
                <a:srgbClr val="F1C02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1621953" y="2220441"/>
            <a:ext cx="8948097" cy="4408961"/>
            <a:chOff x="2432927" y="2726530"/>
            <a:chExt cx="13422146" cy="6613441"/>
          </a:xfrm>
        </p:grpSpPr>
        <p:sp>
          <p:nvSpPr>
            <p:cNvPr id="73" name="Freeform 58"/>
            <p:cNvSpPr/>
            <p:nvPr/>
          </p:nvSpPr>
          <p:spPr>
            <a:xfrm>
              <a:off x="6863650" y="6140852"/>
              <a:ext cx="2517625" cy="2026317"/>
            </a:xfrm>
            <a:custGeom>
              <a:avLst/>
              <a:gdLst/>
              <a:ahLst/>
              <a:cxnLst/>
              <a:rect l="l" t="t" r="r" b="b"/>
              <a:pathLst>
                <a:path w="1967992" h="1583944">
                  <a:moveTo>
                    <a:pt x="0" y="791972"/>
                  </a:moveTo>
                  <a:lnTo>
                    <a:pt x="396748" y="0"/>
                  </a:lnTo>
                  <a:lnTo>
                    <a:pt x="1571117" y="0"/>
                  </a:lnTo>
                  <a:lnTo>
                    <a:pt x="1967992" y="791972"/>
                  </a:lnTo>
                  <a:lnTo>
                    <a:pt x="1571117" y="1583944"/>
                  </a:lnTo>
                  <a:lnTo>
                    <a:pt x="396748" y="1583944"/>
                  </a:ln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74" name="Freeform 58"/>
            <p:cNvSpPr/>
            <p:nvPr/>
          </p:nvSpPr>
          <p:spPr>
            <a:xfrm>
              <a:off x="9042680" y="7253784"/>
              <a:ext cx="2517625" cy="2026317"/>
            </a:xfrm>
            <a:custGeom>
              <a:avLst/>
              <a:gdLst/>
              <a:ahLst/>
              <a:cxnLst/>
              <a:rect l="l" t="t" r="r" b="b"/>
              <a:pathLst>
                <a:path w="1967992" h="1583944">
                  <a:moveTo>
                    <a:pt x="0" y="791972"/>
                  </a:moveTo>
                  <a:lnTo>
                    <a:pt x="396748" y="0"/>
                  </a:lnTo>
                  <a:lnTo>
                    <a:pt x="1571117" y="0"/>
                  </a:lnTo>
                  <a:lnTo>
                    <a:pt x="1967992" y="791972"/>
                  </a:lnTo>
                  <a:lnTo>
                    <a:pt x="1571117" y="1583944"/>
                  </a:lnTo>
                  <a:lnTo>
                    <a:pt x="396748" y="1583944"/>
                  </a:lnTo>
                  <a:close/>
                </a:path>
              </a:pathLst>
            </a:custGeom>
            <a:solidFill>
              <a:schemeClr val="bg1"/>
            </a:solidFill>
          </p:spPr>
        </p:sp>
        <p:grpSp>
          <p:nvGrpSpPr>
            <p:cNvPr id="9" name="Group 9"/>
            <p:cNvGrpSpPr/>
            <p:nvPr/>
          </p:nvGrpSpPr>
          <p:grpSpPr>
            <a:xfrm>
              <a:off x="4666055" y="2726530"/>
              <a:ext cx="2539297" cy="2048051"/>
              <a:chOff x="0" y="0"/>
              <a:chExt cx="1984933" cy="160093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7AD122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機械群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21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8.66%</a:t>
                </a:r>
                <a:r>
                  <a:rPr kumimoji="0" lang="zh-TW" altLang="en-US" sz="21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endParaRPr kumimoji="0" lang="en-US" altLang="zh-TW" sz="21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4665730" y="4989213"/>
              <a:ext cx="2540208" cy="2048088"/>
              <a:chOff x="-254" y="0"/>
              <a:chExt cx="1985645" cy="1600962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7AD122"/>
              </a:solidFill>
            </p:spPr>
          </p:sp>
          <p:sp>
            <p:nvSpPr>
              <p:cNvPr id="15" name="Freeform 15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7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動力</a:t>
                </a:r>
                <a:endParaRPr kumimoji="0" lang="en-US" sz="2000" b="1" spc="27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機械群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21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6.27%</a:t>
                </a:r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6852684" y="3858186"/>
              <a:ext cx="2539297" cy="2048051"/>
              <a:chOff x="0" y="0"/>
              <a:chExt cx="1984933" cy="1600933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CFA2F1"/>
              </a:solidFill>
            </p:spPr>
          </p:sp>
          <p:sp>
            <p:nvSpPr>
              <p:cNvPr id="19" name="Freeform 19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7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電機</a:t>
                </a:r>
                <a:endParaRPr kumimoji="0" lang="en-US" sz="2000" b="1" spc="27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電子群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21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17.99%</a:t>
                </a:r>
                <a:endParaRPr kumimoji="0" lang="en-US" altLang="zh-TW" sz="21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9001422" y="4991100"/>
              <a:ext cx="2540208" cy="2129819"/>
              <a:chOff x="-254" y="0"/>
              <a:chExt cx="1985645" cy="166485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CFA2F1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63918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化工群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1.59%</a:t>
                </a:r>
                <a:endParaRPr kumimoji="0" lang="en-US" altLang="zh-TW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11148890" y="3858186"/>
              <a:ext cx="2539297" cy="2048051"/>
              <a:chOff x="0" y="0"/>
              <a:chExt cx="1984933" cy="160093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CFA2F1"/>
              </a:solidFill>
            </p:spPr>
          </p:sp>
          <p:sp>
            <p:nvSpPr>
              <p:cNvPr id="27" name="Freeform 27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外語群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21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4.57%</a:t>
                </a:r>
                <a:endParaRPr kumimoji="0" lang="en-US" altLang="zh-TW" sz="21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9001422" y="2755350"/>
              <a:ext cx="2540208" cy="2048088"/>
              <a:chOff x="-254" y="0"/>
              <a:chExt cx="1985645" cy="1600962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B9D8F7"/>
              </a:solidFill>
            </p:spPr>
          </p:sp>
          <p:sp>
            <p:nvSpPr>
              <p:cNvPr id="31" name="Freeform 31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餐旅群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21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16.04%</a:t>
                </a:r>
                <a:endParaRPr kumimoji="0" lang="en-US" altLang="zh-TW" sz="21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11148890" y="6120241"/>
              <a:ext cx="2539297" cy="2048051"/>
              <a:chOff x="0" y="0"/>
              <a:chExt cx="1984933" cy="1600933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92D050"/>
              </a:solidFill>
            </p:spPr>
          </p:sp>
          <p:sp>
            <p:nvSpPr>
              <p:cNvPr id="35" name="Freeform 35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農業群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2.30%</a:t>
                </a:r>
                <a:endParaRPr kumimoji="0" lang="en-US" altLang="zh-TW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13315776" y="4989213"/>
              <a:ext cx="2539297" cy="2048051"/>
              <a:chOff x="0" y="0"/>
              <a:chExt cx="1984933" cy="1600933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B9D8F7"/>
              </a:solidFill>
            </p:spPr>
          </p:sp>
          <p:sp>
            <p:nvSpPr>
              <p:cNvPr id="39" name="Freeform 39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家政群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21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6.78%</a:t>
                </a:r>
                <a:endParaRPr kumimoji="0" lang="en-US" altLang="zh-TW" sz="21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13315776" y="7253784"/>
              <a:ext cx="2539297" cy="2048051"/>
              <a:chOff x="0" y="0"/>
              <a:chExt cx="1984933" cy="1600933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92D050"/>
              </a:solidFill>
            </p:spPr>
          </p:sp>
          <p:sp>
            <p:nvSpPr>
              <p:cNvPr id="43" name="Freeform 43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食品群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3.24%</a:t>
                </a:r>
                <a:endParaRPr kumimoji="0" lang="en-US" altLang="zh-TW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13315776" y="2726530"/>
              <a:ext cx="2539297" cy="2048051"/>
              <a:chOff x="0" y="0"/>
              <a:chExt cx="1984933" cy="1600933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CFA2F1"/>
              </a:solidFill>
            </p:spPr>
          </p:sp>
          <p:sp>
            <p:nvSpPr>
              <p:cNvPr id="47" name="Freeform 47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48" name="TextBox 48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7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商業與</a:t>
                </a:r>
                <a:endParaRPr kumimoji="0" lang="en-US" sz="2000" b="1" spc="27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管理群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21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17.66%</a:t>
                </a:r>
                <a:endParaRPr kumimoji="0" lang="en-US" altLang="zh-TW" sz="21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2432927" y="3858186"/>
              <a:ext cx="2539297" cy="2048051"/>
              <a:chOff x="0" y="0"/>
              <a:chExt cx="1984933" cy="1600933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B9D8F7"/>
              </a:solidFill>
            </p:spPr>
          </p:sp>
          <p:sp>
            <p:nvSpPr>
              <p:cNvPr id="51" name="Freeform 51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52" name="TextBox 52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設計群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sz="2100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9.16%</a:t>
                </a:r>
                <a:endParaRPr kumimoji="0" lang="en-US" altLang="zh-TW" sz="2100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>
              <a:off x="2439936" y="6120241"/>
              <a:ext cx="2539297" cy="2048051"/>
              <a:chOff x="0" y="0"/>
              <a:chExt cx="1984933" cy="1600933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8509" y="8509"/>
                <a:ext cx="1967992" cy="1583944"/>
              </a:xfrm>
              <a:custGeom>
                <a:avLst/>
                <a:gdLst/>
                <a:ahLst/>
                <a:cxnLst/>
                <a:rect l="l" t="t" r="r" b="b"/>
                <a:pathLst>
                  <a:path w="1967992" h="1583944">
                    <a:moveTo>
                      <a:pt x="0" y="791972"/>
                    </a:moveTo>
                    <a:lnTo>
                      <a:pt x="396748" y="0"/>
                    </a:lnTo>
                    <a:lnTo>
                      <a:pt x="1571117" y="0"/>
                    </a:lnTo>
                    <a:lnTo>
                      <a:pt x="1967992" y="791972"/>
                    </a:lnTo>
                    <a:lnTo>
                      <a:pt x="1571117" y="1583944"/>
                    </a:lnTo>
                    <a:lnTo>
                      <a:pt x="396748" y="1583944"/>
                    </a:lnTo>
                    <a:close/>
                  </a:path>
                </a:pathLst>
              </a:custGeom>
              <a:solidFill>
                <a:srgbClr val="7AD122"/>
              </a:solidFill>
            </p:spPr>
          </p:sp>
          <p:sp>
            <p:nvSpPr>
              <p:cNvPr id="55" name="Freeform 55"/>
              <p:cNvSpPr/>
              <p:nvPr/>
            </p:nvSpPr>
            <p:spPr>
              <a:xfrm>
                <a:off x="-254" y="0"/>
                <a:ext cx="1985645" cy="1600962"/>
              </a:xfrm>
              <a:custGeom>
                <a:avLst/>
                <a:gdLst/>
                <a:ahLst/>
                <a:cxnLst/>
                <a:rect l="l" t="t" r="r" b="b"/>
                <a:pathLst>
                  <a:path w="1985645" h="1600962">
                    <a:moveTo>
                      <a:pt x="1143" y="796671"/>
                    </a:moveTo>
                    <a:lnTo>
                      <a:pt x="398018" y="4699"/>
                    </a:lnTo>
                    <a:cubicBezTo>
                      <a:pt x="399415" y="1778"/>
                      <a:pt x="402336" y="0"/>
                      <a:pt x="405638" y="0"/>
                    </a:cubicBezTo>
                    <a:lnTo>
                      <a:pt x="1580007" y="0"/>
                    </a:lnTo>
                    <a:cubicBezTo>
                      <a:pt x="1583182" y="0"/>
                      <a:pt x="1586103" y="1778"/>
                      <a:pt x="1587627" y="4699"/>
                    </a:cubicBezTo>
                    <a:lnTo>
                      <a:pt x="1984502" y="796671"/>
                    </a:lnTo>
                    <a:cubicBezTo>
                      <a:pt x="1985645" y="799084"/>
                      <a:pt x="1985645" y="801878"/>
                      <a:pt x="1984502" y="804291"/>
                    </a:cubicBezTo>
                    <a:lnTo>
                      <a:pt x="1587627" y="1596263"/>
                    </a:lnTo>
                    <a:cubicBezTo>
                      <a:pt x="1586230" y="1599184"/>
                      <a:pt x="1583309" y="1600962"/>
                      <a:pt x="1580007" y="1600962"/>
                    </a:cubicBezTo>
                    <a:lnTo>
                      <a:pt x="405511" y="1600962"/>
                    </a:lnTo>
                    <a:cubicBezTo>
                      <a:pt x="402336" y="1600962"/>
                      <a:pt x="399415" y="1599184"/>
                      <a:pt x="397891" y="1596263"/>
                    </a:cubicBezTo>
                    <a:lnTo>
                      <a:pt x="1143" y="804291"/>
                    </a:lnTo>
                    <a:cubicBezTo>
                      <a:pt x="0" y="801878"/>
                      <a:pt x="0" y="799084"/>
                      <a:pt x="1143" y="796671"/>
                    </a:cubicBezTo>
                    <a:moveTo>
                      <a:pt x="16256" y="804291"/>
                    </a:moveTo>
                    <a:lnTo>
                      <a:pt x="8636" y="800481"/>
                    </a:lnTo>
                    <a:lnTo>
                      <a:pt x="16256" y="796671"/>
                    </a:lnTo>
                    <a:lnTo>
                      <a:pt x="413131" y="1588643"/>
                    </a:lnTo>
                    <a:lnTo>
                      <a:pt x="405511" y="1592453"/>
                    </a:lnTo>
                    <a:lnTo>
                      <a:pt x="405511" y="1583944"/>
                    </a:lnTo>
                    <a:lnTo>
                      <a:pt x="1579880" y="1583944"/>
                    </a:lnTo>
                    <a:lnTo>
                      <a:pt x="1579880" y="1592453"/>
                    </a:lnTo>
                    <a:lnTo>
                      <a:pt x="1572260" y="1588643"/>
                    </a:lnTo>
                    <a:lnTo>
                      <a:pt x="1969135" y="796671"/>
                    </a:lnTo>
                    <a:lnTo>
                      <a:pt x="1976755" y="800481"/>
                    </a:lnTo>
                    <a:lnTo>
                      <a:pt x="1969135" y="804291"/>
                    </a:lnTo>
                    <a:lnTo>
                      <a:pt x="1572387" y="12319"/>
                    </a:lnTo>
                    <a:lnTo>
                      <a:pt x="1580007" y="8509"/>
                    </a:lnTo>
                    <a:lnTo>
                      <a:pt x="1580007" y="17018"/>
                    </a:lnTo>
                    <a:lnTo>
                      <a:pt x="405511" y="17018"/>
                    </a:lnTo>
                    <a:lnTo>
                      <a:pt x="405511" y="8509"/>
                    </a:lnTo>
                    <a:lnTo>
                      <a:pt x="413131" y="12319"/>
                    </a:lnTo>
                    <a:lnTo>
                      <a:pt x="16256" y="804291"/>
                    </a:lnTo>
                    <a:close/>
                  </a:path>
                </a:pathLst>
              </a:custGeom>
              <a:solidFill>
                <a:srgbClr val="B35610"/>
              </a:solidFill>
            </p:spPr>
          </p:sp>
          <p:sp>
            <p:nvSpPr>
              <p:cNvPr id="56" name="TextBox 56"/>
              <p:cNvSpPr txBox="1"/>
              <p:nvPr/>
            </p:nvSpPr>
            <p:spPr>
              <a:xfrm>
                <a:off x="0" y="0"/>
                <a:ext cx="1984933" cy="1600933"/>
              </a:xfrm>
              <a:prstGeom prst="rect">
                <a:avLst/>
              </a:prstGeom>
            </p:spPr>
            <p:txBody>
              <a:bodyPr lIns="74543" tIns="74543" rIns="74543" bIns="74543" rtlCol="0" anchor="ctr"/>
              <a:lstStyle/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sz="2000" b="1" spc="28" dirty="0" err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藝術群</a:t>
                </a:r>
                <a:endParaRPr kumimoji="0" lang="en-US" sz="2000" b="1" spc="28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defTabSz="609478" eaLnBrk="1" fontAlgn="auto" hangingPunct="1">
                  <a:lnSpc>
                    <a:spcPts val="2347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zh-TW" b="1" dirty="0">
                    <a:solidFill>
                      <a:prstClr val="black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2.51%</a:t>
                </a:r>
                <a:endParaRPr kumimoji="0" lang="en-US" altLang="zh-TW" b="1" dirty="0">
                  <a:solidFill>
                    <a:srgbClr val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58" name="Freeform 58"/>
            <p:cNvSpPr/>
            <p:nvPr/>
          </p:nvSpPr>
          <p:spPr>
            <a:xfrm>
              <a:off x="4684565" y="7203078"/>
              <a:ext cx="2517625" cy="2026317"/>
            </a:xfrm>
            <a:custGeom>
              <a:avLst/>
              <a:gdLst/>
              <a:ahLst/>
              <a:cxnLst/>
              <a:rect l="l" t="t" r="r" b="b"/>
              <a:pathLst>
                <a:path w="1967992" h="1583944">
                  <a:moveTo>
                    <a:pt x="0" y="791972"/>
                  </a:moveTo>
                  <a:lnTo>
                    <a:pt x="396748" y="0"/>
                  </a:lnTo>
                  <a:lnTo>
                    <a:pt x="1571117" y="0"/>
                  </a:lnTo>
                  <a:lnTo>
                    <a:pt x="1967992" y="791972"/>
                  </a:lnTo>
                  <a:lnTo>
                    <a:pt x="1571117" y="1583944"/>
                  </a:lnTo>
                  <a:lnTo>
                    <a:pt x="396748" y="1583944"/>
                  </a:lnTo>
                  <a:close/>
                </a:path>
              </a:pathLst>
            </a:custGeom>
            <a:solidFill>
              <a:schemeClr val="bg1"/>
            </a:solidFill>
          </p:spPr>
        </p:sp>
        <p:sp>
          <p:nvSpPr>
            <p:cNvPr id="60" name="TextBox 60"/>
            <p:cNvSpPr txBox="1"/>
            <p:nvPr/>
          </p:nvSpPr>
          <p:spPr>
            <a:xfrm>
              <a:off x="4631534" y="7195253"/>
              <a:ext cx="2539297" cy="2048051"/>
            </a:xfrm>
            <a:prstGeom prst="rect">
              <a:avLst/>
            </a:prstGeom>
          </p:spPr>
          <p:txBody>
            <a:bodyPr lIns="74543" tIns="74543" rIns="74543" bIns="74543" rtlCol="0" anchor="ctr"/>
            <a:lstStyle/>
            <a:p>
              <a:pPr algn="ctr" defTabSz="609478" eaLnBrk="1" fontAlgn="auto" hangingPunct="1">
                <a:lnSpc>
                  <a:spcPts val="234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sz="2000" b="1" spc="28" dirty="0" err="1">
                  <a:solidFill>
                    <a:prstClr val="black">
                      <a:alpha val="40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水產群</a:t>
              </a:r>
              <a:endParaRPr kumimoji="0" lang="en-US" sz="2000" b="1" spc="28" dirty="0">
                <a:solidFill>
                  <a:prstClr val="black">
                    <a:alpha val="40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609478" eaLnBrk="1" fontAlgn="auto" hangingPunct="1">
                <a:lnSpc>
                  <a:spcPts val="234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zh-TW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0.24%</a:t>
              </a:r>
              <a:endParaRPr kumimoji="0"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4" name="TextBox 64"/>
            <p:cNvSpPr txBox="1"/>
            <p:nvPr/>
          </p:nvSpPr>
          <p:spPr>
            <a:xfrm>
              <a:off x="6852684" y="6094461"/>
              <a:ext cx="2539297" cy="2048051"/>
            </a:xfrm>
            <a:prstGeom prst="rect">
              <a:avLst/>
            </a:prstGeom>
          </p:spPr>
          <p:txBody>
            <a:bodyPr lIns="74543" tIns="74543" rIns="74543" bIns="74543" rtlCol="0" anchor="ctr"/>
            <a:lstStyle/>
            <a:p>
              <a:pPr algn="ctr" defTabSz="609478" eaLnBrk="1" fontAlgn="auto" hangingPunct="1">
                <a:lnSpc>
                  <a:spcPts val="234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sz="2000" b="1" spc="27" dirty="0" err="1">
                  <a:solidFill>
                    <a:srgbClr val="000000">
                      <a:alpha val="4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土木與</a:t>
              </a:r>
              <a:endParaRPr kumimoji="0" lang="en-US" sz="2000" b="1" spc="27" dirty="0">
                <a:solidFill>
                  <a:srgbClr val="000000">
                    <a:alpha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609478" eaLnBrk="1" fontAlgn="auto" hangingPunct="1">
                <a:lnSpc>
                  <a:spcPts val="234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sz="2000" b="1" spc="28" dirty="0" err="1">
                  <a:solidFill>
                    <a:srgbClr val="000000">
                      <a:alpha val="4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建築群</a:t>
              </a:r>
              <a:endParaRPr kumimoji="0" lang="en-US" sz="2000" b="1" spc="28" dirty="0">
                <a:solidFill>
                  <a:srgbClr val="000000">
                    <a:alpha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609478" eaLnBrk="1" fontAlgn="auto" hangingPunct="1">
                <a:lnSpc>
                  <a:spcPts val="234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zh-TW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2.25%</a:t>
              </a:r>
              <a:endParaRPr kumimoji="0"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8" name="TextBox 68"/>
            <p:cNvSpPr txBox="1"/>
            <p:nvPr/>
          </p:nvSpPr>
          <p:spPr>
            <a:xfrm>
              <a:off x="9021008" y="7291920"/>
              <a:ext cx="2539297" cy="2048051"/>
            </a:xfrm>
            <a:prstGeom prst="rect">
              <a:avLst/>
            </a:prstGeom>
          </p:spPr>
          <p:txBody>
            <a:bodyPr lIns="74543" tIns="74543" rIns="74543" bIns="74543" rtlCol="0" anchor="ctr"/>
            <a:lstStyle/>
            <a:p>
              <a:pPr algn="ctr" defTabSz="609478" eaLnBrk="1" fontAlgn="auto" hangingPunct="1">
                <a:lnSpc>
                  <a:spcPts val="234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sz="2000" b="1" spc="28" dirty="0" err="1">
                  <a:solidFill>
                    <a:srgbClr val="000000">
                      <a:alpha val="4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海事群</a:t>
              </a:r>
              <a:endParaRPr kumimoji="0" lang="en-US" sz="2000" b="1" spc="28" dirty="0">
                <a:solidFill>
                  <a:srgbClr val="000000">
                    <a:alpha val="4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 defTabSz="609478" eaLnBrk="1" fontAlgn="auto" hangingPunct="1">
                <a:lnSpc>
                  <a:spcPts val="2347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zh-TW" b="1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0.34%</a:t>
              </a:r>
              <a:endParaRPr kumimoji="0" lang="en-US" altLang="zh-TW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69" name="Group 69"/>
          <p:cNvGrpSpPr>
            <a:grpSpLocks noChangeAspect="1"/>
          </p:cNvGrpSpPr>
          <p:nvPr/>
        </p:nvGrpSpPr>
        <p:grpSpPr>
          <a:xfrm>
            <a:off x="10788205" y="-1393190"/>
            <a:ext cx="2786380" cy="2786380"/>
            <a:chOff x="0" y="0"/>
            <a:chExt cx="2787650" cy="278765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2787650" cy="2787650"/>
            </a:xfrm>
            <a:custGeom>
              <a:avLst/>
              <a:gdLst/>
              <a:ahLst/>
              <a:cxnLst/>
              <a:rect l="l" t="t" r="r" b="b"/>
              <a:pathLst>
                <a:path w="2787650" h="2787650">
                  <a:moveTo>
                    <a:pt x="81280" y="1861820"/>
                  </a:moveTo>
                  <a:cubicBezTo>
                    <a:pt x="73660" y="1841500"/>
                    <a:pt x="67310" y="1819910"/>
                    <a:pt x="60960" y="1799590"/>
                  </a:cubicBezTo>
                  <a:lnTo>
                    <a:pt x="1800860" y="59690"/>
                  </a:lnTo>
                  <a:cubicBezTo>
                    <a:pt x="1821180" y="66040"/>
                    <a:pt x="1842770" y="72390"/>
                    <a:pt x="1863090" y="80010"/>
                  </a:cubicBezTo>
                  <a:lnTo>
                    <a:pt x="81280" y="1861820"/>
                  </a:lnTo>
                  <a:close/>
                  <a:moveTo>
                    <a:pt x="1597660" y="15240"/>
                  </a:moveTo>
                  <a:cubicBezTo>
                    <a:pt x="1573530" y="11430"/>
                    <a:pt x="1548130" y="8890"/>
                    <a:pt x="1524000" y="6350"/>
                  </a:cubicBezTo>
                  <a:lnTo>
                    <a:pt x="6350" y="1524000"/>
                  </a:lnTo>
                  <a:cubicBezTo>
                    <a:pt x="8890" y="1548130"/>
                    <a:pt x="11430" y="1573530"/>
                    <a:pt x="15240" y="1597660"/>
                  </a:cubicBezTo>
                  <a:lnTo>
                    <a:pt x="1597660" y="15240"/>
                  </a:lnTo>
                  <a:close/>
                  <a:moveTo>
                    <a:pt x="2189480" y="248920"/>
                  </a:moveTo>
                  <a:cubicBezTo>
                    <a:pt x="2172970" y="237490"/>
                    <a:pt x="2156460" y="226060"/>
                    <a:pt x="2139950" y="215900"/>
                  </a:cubicBezTo>
                  <a:lnTo>
                    <a:pt x="215900" y="2139950"/>
                  </a:lnTo>
                  <a:cubicBezTo>
                    <a:pt x="226060" y="2156460"/>
                    <a:pt x="237490" y="2172970"/>
                    <a:pt x="248920" y="2189480"/>
                  </a:cubicBezTo>
                  <a:lnTo>
                    <a:pt x="2189480" y="248920"/>
                  </a:lnTo>
                  <a:close/>
                  <a:moveTo>
                    <a:pt x="1979930" y="128270"/>
                  </a:moveTo>
                  <a:cubicBezTo>
                    <a:pt x="1960880" y="119380"/>
                    <a:pt x="1941830" y="110490"/>
                    <a:pt x="1922780" y="102870"/>
                  </a:cubicBezTo>
                  <a:lnTo>
                    <a:pt x="104140" y="1921510"/>
                  </a:lnTo>
                  <a:cubicBezTo>
                    <a:pt x="111760" y="1940560"/>
                    <a:pt x="120650" y="1959610"/>
                    <a:pt x="129540" y="1978660"/>
                  </a:cubicBezTo>
                  <a:lnTo>
                    <a:pt x="1979930" y="128270"/>
                  </a:lnTo>
                  <a:close/>
                  <a:moveTo>
                    <a:pt x="2087880" y="185420"/>
                  </a:moveTo>
                  <a:cubicBezTo>
                    <a:pt x="2070100" y="175260"/>
                    <a:pt x="2052320" y="165100"/>
                    <a:pt x="2034540" y="156210"/>
                  </a:cubicBezTo>
                  <a:lnTo>
                    <a:pt x="154940" y="2035810"/>
                  </a:lnTo>
                  <a:cubicBezTo>
                    <a:pt x="163830" y="2053590"/>
                    <a:pt x="173990" y="2071370"/>
                    <a:pt x="184150" y="2089150"/>
                  </a:cubicBezTo>
                  <a:lnTo>
                    <a:pt x="2087880" y="185420"/>
                  </a:lnTo>
                  <a:close/>
                  <a:moveTo>
                    <a:pt x="834390" y="116840"/>
                  </a:moveTo>
                  <a:cubicBezTo>
                    <a:pt x="774700" y="143510"/>
                    <a:pt x="716280" y="173990"/>
                    <a:pt x="660400" y="208280"/>
                  </a:cubicBezTo>
                  <a:lnTo>
                    <a:pt x="208280" y="660400"/>
                  </a:lnTo>
                  <a:cubicBezTo>
                    <a:pt x="172720" y="716280"/>
                    <a:pt x="142240" y="774700"/>
                    <a:pt x="116840" y="834390"/>
                  </a:cubicBezTo>
                  <a:lnTo>
                    <a:pt x="834390" y="116840"/>
                  </a:lnTo>
                  <a:close/>
                  <a:moveTo>
                    <a:pt x="1363980" y="0"/>
                  </a:moveTo>
                  <a:lnTo>
                    <a:pt x="0" y="1363980"/>
                  </a:lnTo>
                  <a:cubicBezTo>
                    <a:pt x="0" y="1391920"/>
                    <a:pt x="0" y="1418590"/>
                    <a:pt x="1270" y="1446530"/>
                  </a:cubicBezTo>
                  <a:lnTo>
                    <a:pt x="1445260" y="1270"/>
                  </a:lnTo>
                  <a:cubicBezTo>
                    <a:pt x="1418590" y="0"/>
                    <a:pt x="1390650" y="0"/>
                    <a:pt x="1363980" y="0"/>
                  </a:cubicBezTo>
                  <a:close/>
                  <a:moveTo>
                    <a:pt x="2787650" y="1386840"/>
                  </a:moveTo>
                  <a:lnTo>
                    <a:pt x="1386840" y="2787650"/>
                  </a:lnTo>
                  <a:cubicBezTo>
                    <a:pt x="1414780" y="2787650"/>
                    <a:pt x="1443990" y="2787650"/>
                    <a:pt x="1471930" y="2785110"/>
                  </a:cubicBezTo>
                  <a:lnTo>
                    <a:pt x="2785110" y="1471930"/>
                  </a:lnTo>
                  <a:cubicBezTo>
                    <a:pt x="2786380" y="1443990"/>
                    <a:pt x="2787650" y="1414780"/>
                    <a:pt x="2787650" y="1386840"/>
                  </a:cubicBezTo>
                  <a:close/>
                  <a:moveTo>
                    <a:pt x="2283460" y="321310"/>
                  </a:moveTo>
                  <a:cubicBezTo>
                    <a:pt x="2268220" y="308610"/>
                    <a:pt x="2252980" y="295910"/>
                    <a:pt x="2237740" y="284480"/>
                  </a:cubicBezTo>
                  <a:lnTo>
                    <a:pt x="284480" y="2237740"/>
                  </a:lnTo>
                  <a:cubicBezTo>
                    <a:pt x="295910" y="2252980"/>
                    <a:pt x="308610" y="2268220"/>
                    <a:pt x="321310" y="2283460"/>
                  </a:cubicBezTo>
                  <a:lnTo>
                    <a:pt x="2283460" y="321310"/>
                  </a:lnTo>
                  <a:close/>
                  <a:moveTo>
                    <a:pt x="1276350" y="5080"/>
                  </a:moveTo>
                  <a:cubicBezTo>
                    <a:pt x="1244600" y="7620"/>
                    <a:pt x="1214120" y="11430"/>
                    <a:pt x="1182370" y="16510"/>
                  </a:cubicBezTo>
                  <a:lnTo>
                    <a:pt x="16510" y="1182370"/>
                  </a:lnTo>
                  <a:cubicBezTo>
                    <a:pt x="11430" y="1214120"/>
                    <a:pt x="7620" y="1244600"/>
                    <a:pt x="5080" y="1276350"/>
                  </a:cubicBezTo>
                  <a:lnTo>
                    <a:pt x="1276350" y="5080"/>
                  </a:lnTo>
                  <a:close/>
                  <a:moveTo>
                    <a:pt x="1080770" y="35560"/>
                  </a:moveTo>
                  <a:cubicBezTo>
                    <a:pt x="1042670" y="44450"/>
                    <a:pt x="1004570" y="54610"/>
                    <a:pt x="966470" y="67310"/>
                  </a:cubicBezTo>
                  <a:lnTo>
                    <a:pt x="66040" y="966470"/>
                  </a:lnTo>
                  <a:cubicBezTo>
                    <a:pt x="54610" y="1004570"/>
                    <a:pt x="43180" y="1041400"/>
                    <a:pt x="34290" y="1080770"/>
                  </a:cubicBezTo>
                  <a:lnTo>
                    <a:pt x="1080770" y="35560"/>
                  </a:lnTo>
                  <a:close/>
                  <a:moveTo>
                    <a:pt x="1734820" y="41910"/>
                  </a:moveTo>
                  <a:cubicBezTo>
                    <a:pt x="1711960" y="36830"/>
                    <a:pt x="1690370" y="31750"/>
                    <a:pt x="1667510" y="26670"/>
                  </a:cubicBezTo>
                  <a:lnTo>
                    <a:pt x="26670" y="1667510"/>
                  </a:lnTo>
                  <a:cubicBezTo>
                    <a:pt x="31750" y="1690370"/>
                    <a:pt x="36830" y="1711960"/>
                    <a:pt x="41910" y="1734820"/>
                  </a:cubicBezTo>
                  <a:lnTo>
                    <a:pt x="1734820" y="41910"/>
                  </a:lnTo>
                  <a:close/>
                  <a:moveTo>
                    <a:pt x="2762250" y="1659890"/>
                  </a:moveTo>
                  <a:cubicBezTo>
                    <a:pt x="2768600" y="1626870"/>
                    <a:pt x="2773680" y="1595120"/>
                    <a:pt x="2777490" y="1562100"/>
                  </a:cubicBezTo>
                  <a:lnTo>
                    <a:pt x="1562100" y="2777490"/>
                  </a:lnTo>
                  <a:cubicBezTo>
                    <a:pt x="1595120" y="2773680"/>
                    <a:pt x="1628140" y="2768600"/>
                    <a:pt x="1659890" y="2762250"/>
                  </a:cubicBezTo>
                  <a:lnTo>
                    <a:pt x="2762250" y="1659890"/>
                  </a:lnTo>
                  <a:close/>
                  <a:moveTo>
                    <a:pt x="2785110" y="1306830"/>
                  </a:moveTo>
                  <a:cubicBezTo>
                    <a:pt x="2783840" y="1281430"/>
                    <a:pt x="2781300" y="1256030"/>
                    <a:pt x="2778760" y="1230630"/>
                  </a:cubicBezTo>
                  <a:lnTo>
                    <a:pt x="1230630" y="2777490"/>
                  </a:lnTo>
                  <a:cubicBezTo>
                    <a:pt x="1256030" y="2780030"/>
                    <a:pt x="1281430" y="2782570"/>
                    <a:pt x="1306830" y="2783840"/>
                  </a:cubicBezTo>
                  <a:lnTo>
                    <a:pt x="2785110" y="1306830"/>
                  </a:lnTo>
                  <a:close/>
                  <a:moveTo>
                    <a:pt x="2767330" y="1158240"/>
                  </a:moveTo>
                  <a:cubicBezTo>
                    <a:pt x="2763520" y="1135380"/>
                    <a:pt x="2758440" y="1112520"/>
                    <a:pt x="2753360" y="1089660"/>
                  </a:cubicBezTo>
                  <a:lnTo>
                    <a:pt x="1088390" y="2753360"/>
                  </a:lnTo>
                  <a:cubicBezTo>
                    <a:pt x="1111250" y="2758440"/>
                    <a:pt x="1134110" y="2763520"/>
                    <a:pt x="1156970" y="2767330"/>
                  </a:cubicBezTo>
                  <a:lnTo>
                    <a:pt x="2767330" y="1158240"/>
                  </a:lnTo>
                  <a:close/>
                  <a:moveTo>
                    <a:pt x="2369820" y="398780"/>
                  </a:moveTo>
                  <a:cubicBezTo>
                    <a:pt x="2355850" y="384810"/>
                    <a:pt x="2341880" y="372110"/>
                    <a:pt x="2327910" y="358140"/>
                  </a:cubicBezTo>
                  <a:lnTo>
                    <a:pt x="359410" y="2326640"/>
                  </a:lnTo>
                  <a:cubicBezTo>
                    <a:pt x="372110" y="2340610"/>
                    <a:pt x="386080" y="2354580"/>
                    <a:pt x="400050" y="2368550"/>
                  </a:cubicBezTo>
                  <a:lnTo>
                    <a:pt x="2369820" y="398780"/>
                  </a:lnTo>
                  <a:close/>
                  <a:moveTo>
                    <a:pt x="2451100" y="2301240"/>
                  </a:moveTo>
                  <a:cubicBezTo>
                    <a:pt x="2520950" y="2219960"/>
                    <a:pt x="2579370" y="2133600"/>
                    <a:pt x="2627630" y="2042160"/>
                  </a:cubicBezTo>
                  <a:lnTo>
                    <a:pt x="2042160" y="2627630"/>
                  </a:lnTo>
                  <a:cubicBezTo>
                    <a:pt x="2133600" y="2579370"/>
                    <a:pt x="2219960" y="2520950"/>
                    <a:pt x="2301240" y="2451100"/>
                  </a:cubicBezTo>
                  <a:lnTo>
                    <a:pt x="2451100" y="2301240"/>
                  </a:lnTo>
                  <a:close/>
                  <a:moveTo>
                    <a:pt x="2736850" y="1023620"/>
                  </a:moveTo>
                  <a:cubicBezTo>
                    <a:pt x="2730500" y="1002030"/>
                    <a:pt x="2724150" y="981710"/>
                    <a:pt x="2717800" y="960120"/>
                  </a:cubicBezTo>
                  <a:lnTo>
                    <a:pt x="960120" y="2717800"/>
                  </a:lnTo>
                  <a:cubicBezTo>
                    <a:pt x="981710" y="2724150"/>
                    <a:pt x="1002030" y="2730500"/>
                    <a:pt x="1023620" y="2736850"/>
                  </a:cubicBezTo>
                  <a:lnTo>
                    <a:pt x="2736850" y="1023620"/>
                  </a:lnTo>
                  <a:close/>
                  <a:moveTo>
                    <a:pt x="2696210" y="1892300"/>
                  </a:moveTo>
                  <a:cubicBezTo>
                    <a:pt x="2711450" y="1851660"/>
                    <a:pt x="2725420" y="1811020"/>
                    <a:pt x="2736850" y="1769110"/>
                  </a:cubicBezTo>
                  <a:lnTo>
                    <a:pt x="1769110" y="2736850"/>
                  </a:lnTo>
                  <a:cubicBezTo>
                    <a:pt x="1811020" y="2725420"/>
                    <a:pt x="1851660" y="2711450"/>
                    <a:pt x="1892300" y="2696210"/>
                  </a:cubicBezTo>
                  <a:lnTo>
                    <a:pt x="2696210" y="1892300"/>
                  </a:lnTo>
                  <a:close/>
                  <a:moveTo>
                    <a:pt x="2523490" y="576580"/>
                  </a:moveTo>
                  <a:cubicBezTo>
                    <a:pt x="2512060" y="561340"/>
                    <a:pt x="2500630" y="544830"/>
                    <a:pt x="2487930" y="529590"/>
                  </a:cubicBezTo>
                  <a:lnTo>
                    <a:pt x="529590" y="2486660"/>
                  </a:lnTo>
                  <a:cubicBezTo>
                    <a:pt x="544830" y="2499360"/>
                    <a:pt x="561340" y="2510790"/>
                    <a:pt x="576580" y="2522220"/>
                  </a:cubicBezTo>
                  <a:lnTo>
                    <a:pt x="2523490" y="576580"/>
                  </a:lnTo>
                  <a:close/>
                  <a:moveTo>
                    <a:pt x="2696210" y="899160"/>
                  </a:moveTo>
                  <a:cubicBezTo>
                    <a:pt x="2688590" y="878840"/>
                    <a:pt x="2680970" y="859790"/>
                    <a:pt x="2672080" y="840740"/>
                  </a:cubicBezTo>
                  <a:lnTo>
                    <a:pt x="839470" y="2673350"/>
                  </a:lnTo>
                  <a:cubicBezTo>
                    <a:pt x="858520" y="2682240"/>
                    <a:pt x="878840" y="2689860"/>
                    <a:pt x="897890" y="2697480"/>
                  </a:cubicBezTo>
                  <a:lnTo>
                    <a:pt x="2696210" y="899160"/>
                  </a:lnTo>
                  <a:close/>
                  <a:moveTo>
                    <a:pt x="2449830" y="483870"/>
                  </a:moveTo>
                  <a:cubicBezTo>
                    <a:pt x="2437130" y="468630"/>
                    <a:pt x="2424430" y="454660"/>
                    <a:pt x="2410460" y="440690"/>
                  </a:cubicBezTo>
                  <a:lnTo>
                    <a:pt x="440690" y="2410460"/>
                  </a:lnTo>
                  <a:cubicBezTo>
                    <a:pt x="454660" y="2424430"/>
                    <a:pt x="469900" y="2437130"/>
                    <a:pt x="483870" y="2449830"/>
                  </a:cubicBezTo>
                  <a:lnTo>
                    <a:pt x="2449830" y="483870"/>
                  </a:lnTo>
                  <a:close/>
                  <a:moveTo>
                    <a:pt x="2588260" y="675640"/>
                  </a:moveTo>
                  <a:cubicBezTo>
                    <a:pt x="2578100" y="659130"/>
                    <a:pt x="2567940" y="641350"/>
                    <a:pt x="2556510" y="624840"/>
                  </a:cubicBezTo>
                  <a:lnTo>
                    <a:pt x="624840" y="2556510"/>
                  </a:lnTo>
                  <a:cubicBezTo>
                    <a:pt x="641350" y="2567940"/>
                    <a:pt x="657860" y="2578100"/>
                    <a:pt x="675640" y="2588260"/>
                  </a:cubicBezTo>
                  <a:lnTo>
                    <a:pt x="2588260" y="675640"/>
                  </a:lnTo>
                  <a:close/>
                  <a:moveTo>
                    <a:pt x="2646680" y="783590"/>
                  </a:moveTo>
                  <a:cubicBezTo>
                    <a:pt x="2637790" y="765810"/>
                    <a:pt x="2628900" y="746760"/>
                    <a:pt x="2618740" y="728980"/>
                  </a:cubicBezTo>
                  <a:lnTo>
                    <a:pt x="728980" y="2618740"/>
                  </a:lnTo>
                  <a:cubicBezTo>
                    <a:pt x="746760" y="2628900"/>
                    <a:pt x="764540" y="2637790"/>
                    <a:pt x="783590" y="2646680"/>
                  </a:cubicBezTo>
                  <a:lnTo>
                    <a:pt x="2646680" y="783590"/>
                  </a:lnTo>
                  <a:close/>
                </a:path>
              </a:pathLst>
            </a:custGeom>
            <a:solidFill>
              <a:srgbClr val="FFFFFF">
                <a:alpha val="14902"/>
              </a:srgbClr>
            </a:solidFill>
          </p:spPr>
        </p:sp>
      </p:grpSp>
      <p:grpSp>
        <p:nvGrpSpPr>
          <p:cNvPr id="71" name="Group 71"/>
          <p:cNvGrpSpPr>
            <a:grpSpLocks noChangeAspect="1"/>
          </p:cNvGrpSpPr>
          <p:nvPr/>
        </p:nvGrpSpPr>
        <p:grpSpPr>
          <a:xfrm>
            <a:off x="-1393190" y="-1470047"/>
            <a:ext cx="2786380" cy="2786380"/>
            <a:chOff x="0" y="0"/>
            <a:chExt cx="2787650" cy="2787650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2787650" cy="2787650"/>
            </a:xfrm>
            <a:custGeom>
              <a:avLst/>
              <a:gdLst/>
              <a:ahLst/>
              <a:cxnLst/>
              <a:rect l="l" t="t" r="r" b="b"/>
              <a:pathLst>
                <a:path w="2787650" h="2787650">
                  <a:moveTo>
                    <a:pt x="81280" y="1861820"/>
                  </a:moveTo>
                  <a:cubicBezTo>
                    <a:pt x="73660" y="1841500"/>
                    <a:pt x="67310" y="1819910"/>
                    <a:pt x="60960" y="1799590"/>
                  </a:cubicBezTo>
                  <a:lnTo>
                    <a:pt x="1800860" y="59690"/>
                  </a:lnTo>
                  <a:cubicBezTo>
                    <a:pt x="1821180" y="66040"/>
                    <a:pt x="1842770" y="72390"/>
                    <a:pt x="1863090" y="80010"/>
                  </a:cubicBezTo>
                  <a:lnTo>
                    <a:pt x="81280" y="1861820"/>
                  </a:lnTo>
                  <a:close/>
                  <a:moveTo>
                    <a:pt x="1597660" y="15240"/>
                  </a:moveTo>
                  <a:cubicBezTo>
                    <a:pt x="1573530" y="11430"/>
                    <a:pt x="1548130" y="8890"/>
                    <a:pt x="1524000" y="6350"/>
                  </a:cubicBezTo>
                  <a:lnTo>
                    <a:pt x="6350" y="1524000"/>
                  </a:lnTo>
                  <a:cubicBezTo>
                    <a:pt x="8890" y="1548130"/>
                    <a:pt x="11430" y="1573530"/>
                    <a:pt x="15240" y="1597660"/>
                  </a:cubicBezTo>
                  <a:lnTo>
                    <a:pt x="1597660" y="15240"/>
                  </a:lnTo>
                  <a:close/>
                  <a:moveTo>
                    <a:pt x="2189480" y="248920"/>
                  </a:moveTo>
                  <a:cubicBezTo>
                    <a:pt x="2172970" y="237490"/>
                    <a:pt x="2156460" y="226060"/>
                    <a:pt x="2139950" y="215900"/>
                  </a:cubicBezTo>
                  <a:lnTo>
                    <a:pt x="215900" y="2139950"/>
                  </a:lnTo>
                  <a:cubicBezTo>
                    <a:pt x="226060" y="2156460"/>
                    <a:pt x="237490" y="2172970"/>
                    <a:pt x="248920" y="2189480"/>
                  </a:cubicBezTo>
                  <a:lnTo>
                    <a:pt x="2189480" y="248920"/>
                  </a:lnTo>
                  <a:close/>
                  <a:moveTo>
                    <a:pt x="1979930" y="128270"/>
                  </a:moveTo>
                  <a:cubicBezTo>
                    <a:pt x="1960880" y="119380"/>
                    <a:pt x="1941830" y="110490"/>
                    <a:pt x="1922780" y="102870"/>
                  </a:cubicBezTo>
                  <a:lnTo>
                    <a:pt x="104140" y="1921510"/>
                  </a:lnTo>
                  <a:cubicBezTo>
                    <a:pt x="111760" y="1940560"/>
                    <a:pt x="120650" y="1959610"/>
                    <a:pt x="129540" y="1978660"/>
                  </a:cubicBezTo>
                  <a:lnTo>
                    <a:pt x="1979930" y="128270"/>
                  </a:lnTo>
                  <a:close/>
                  <a:moveTo>
                    <a:pt x="2087880" y="185420"/>
                  </a:moveTo>
                  <a:cubicBezTo>
                    <a:pt x="2070100" y="175260"/>
                    <a:pt x="2052320" y="165100"/>
                    <a:pt x="2034540" y="156210"/>
                  </a:cubicBezTo>
                  <a:lnTo>
                    <a:pt x="154940" y="2035810"/>
                  </a:lnTo>
                  <a:cubicBezTo>
                    <a:pt x="163830" y="2053590"/>
                    <a:pt x="173990" y="2071370"/>
                    <a:pt x="184150" y="2089150"/>
                  </a:cubicBezTo>
                  <a:lnTo>
                    <a:pt x="2087880" y="185420"/>
                  </a:lnTo>
                  <a:close/>
                  <a:moveTo>
                    <a:pt x="834390" y="116840"/>
                  </a:moveTo>
                  <a:cubicBezTo>
                    <a:pt x="774700" y="143510"/>
                    <a:pt x="716280" y="173990"/>
                    <a:pt x="660400" y="208280"/>
                  </a:cubicBezTo>
                  <a:lnTo>
                    <a:pt x="208280" y="660400"/>
                  </a:lnTo>
                  <a:cubicBezTo>
                    <a:pt x="172720" y="716280"/>
                    <a:pt x="142240" y="774700"/>
                    <a:pt x="116840" y="834390"/>
                  </a:cubicBezTo>
                  <a:lnTo>
                    <a:pt x="834390" y="116840"/>
                  </a:lnTo>
                  <a:close/>
                  <a:moveTo>
                    <a:pt x="1363980" y="0"/>
                  </a:moveTo>
                  <a:lnTo>
                    <a:pt x="0" y="1363980"/>
                  </a:lnTo>
                  <a:cubicBezTo>
                    <a:pt x="0" y="1391920"/>
                    <a:pt x="0" y="1418590"/>
                    <a:pt x="1270" y="1446530"/>
                  </a:cubicBezTo>
                  <a:lnTo>
                    <a:pt x="1445260" y="1270"/>
                  </a:lnTo>
                  <a:cubicBezTo>
                    <a:pt x="1418590" y="0"/>
                    <a:pt x="1390650" y="0"/>
                    <a:pt x="1363980" y="0"/>
                  </a:cubicBezTo>
                  <a:close/>
                  <a:moveTo>
                    <a:pt x="2787650" y="1386840"/>
                  </a:moveTo>
                  <a:lnTo>
                    <a:pt x="1386840" y="2787650"/>
                  </a:lnTo>
                  <a:cubicBezTo>
                    <a:pt x="1414780" y="2787650"/>
                    <a:pt x="1443990" y="2787650"/>
                    <a:pt x="1471930" y="2785110"/>
                  </a:cubicBezTo>
                  <a:lnTo>
                    <a:pt x="2785110" y="1471930"/>
                  </a:lnTo>
                  <a:cubicBezTo>
                    <a:pt x="2786380" y="1443990"/>
                    <a:pt x="2787650" y="1414780"/>
                    <a:pt x="2787650" y="1386840"/>
                  </a:cubicBezTo>
                  <a:close/>
                  <a:moveTo>
                    <a:pt x="2283460" y="321310"/>
                  </a:moveTo>
                  <a:cubicBezTo>
                    <a:pt x="2268220" y="308610"/>
                    <a:pt x="2252980" y="295910"/>
                    <a:pt x="2237740" y="284480"/>
                  </a:cubicBezTo>
                  <a:lnTo>
                    <a:pt x="284480" y="2237740"/>
                  </a:lnTo>
                  <a:cubicBezTo>
                    <a:pt x="295910" y="2252980"/>
                    <a:pt x="308610" y="2268220"/>
                    <a:pt x="321310" y="2283460"/>
                  </a:cubicBezTo>
                  <a:lnTo>
                    <a:pt x="2283460" y="321310"/>
                  </a:lnTo>
                  <a:close/>
                  <a:moveTo>
                    <a:pt x="1276350" y="5080"/>
                  </a:moveTo>
                  <a:cubicBezTo>
                    <a:pt x="1244600" y="7620"/>
                    <a:pt x="1214120" y="11430"/>
                    <a:pt x="1182370" y="16510"/>
                  </a:cubicBezTo>
                  <a:lnTo>
                    <a:pt x="16510" y="1182370"/>
                  </a:lnTo>
                  <a:cubicBezTo>
                    <a:pt x="11430" y="1214120"/>
                    <a:pt x="7620" y="1244600"/>
                    <a:pt x="5080" y="1276350"/>
                  </a:cubicBezTo>
                  <a:lnTo>
                    <a:pt x="1276350" y="5080"/>
                  </a:lnTo>
                  <a:close/>
                  <a:moveTo>
                    <a:pt x="1080770" y="35560"/>
                  </a:moveTo>
                  <a:cubicBezTo>
                    <a:pt x="1042670" y="44450"/>
                    <a:pt x="1004570" y="54610"/>
                    <a:pt x="966470" y="67310"/>
                  </a:cubicBezTo>
                  <a:lnTo>
                    <a:pt x="66040" y="966470"/>
                  </a:lnTo>
                  <a:cubicBezTo>
                    <a:pt x="54610" y="1004570"/>
                    <a:pt x="43180" y="1041400"/>
                    <a:pt x="34290" y="1080770"/>
                  </a:cubicBezTo>
                  <a:lnTo>
                    <a:pt x="1080770" y="35560"/>
                  </a:lnTo>
                  <a:close/>
                  <a:moveTo>
                    <a:pt x="1734820" y="41910"/>
                  </a:moveTo>
                  <a:cubicBezTo>
                    <a:pt x="1711960" y="36830"/>
                    <a:pt x="1690370" y="31750"/>
                    <a:pt x="1667510" y="26670"/>
                  </a:cubicBezTo>
                  <a:lnTo>
                    <a:pt x="26670" y="1667510"/>
                  </a:lnTo>
                  <a:cubicBezTo>
                    <a:pt x="31750" y="1690370"/>
                    <a:pt x="36830" y="1711960"/>
                    <a:pt x="41910" y="1734820"/>
                  </a:cubicBezTo>
                  <a:lnTo>
                    <a:pt x="1734820" y="41910"/>
                  </a:lnTo>
                  <a:close/>
                  <a:moveTo>
                    <a:pt x="2762250" y="1659890"/>
                  </a:moveTo>
                  <a:cubicBezTo>
                    <a:pt x="2768600" y="1626870"/>
                    <a:pt x="2773680" y="1595120"/>
                    <a:pt x="2777490" y="1562100"/>
                  </a:cubicBezTo>
                  <a:lnTo>
                    <a:pt x="1562100" y="2777490"/>
                  </a:lnTo>
                  <a:cubicBezTo>
                    <a:pt x="1595120" y="2773680"/>
                    <a:pt x="1628140" y="2768600"/>
                    <a:pt x="1659890" y="2762250"/>
                  </a:cubicBezTo>
                  <a:lnTo>
                    <a:pt x="2762250" y="1659890"/>
                  </a:lnTo>
                  <a:close/>
                  <a:moveTo>
                    <a:pt x="2785110" y="1306830"/>
                  </a:moveTo>
                  <a:cubicBezTo>
                    <a:pt x="2783840" y="1281430"/>
                    <a:pt x="2781300" y="1256030"/>
                    <a:pt x="2778760" y="1230630"/>
                  </a:cubicBezTo>
                  <a:lnTo>
                    <a:pt x="1230630" y="2777490"/>
                  </a:lnTo>
                  <a:cubicBezTo>
                    <a:pt x="1256030" y="2780030"/>
                    <a:pt x="1281430" y="2782570"/>
                    <a:pt x="1306830" y="2783840"/>
                  </a:cubicBezTo>
                  <a:lnTo>
                    <a:pt x="2785110" y="1306830"/>
                  </a:lnTo>
                  <a:close/>
                  <a:moveTo>
                    <a:pt x="2767330" y="1158240"/>
                  </a:moveTo>
                  <a:cubicBezTo>
                    <a:pt x="2763520" y="1135380"/>
                    <a:pt x="2758440" y="1112520"/>
                    <a:pt x="2753360" y="1089660"/>
                  </a:cubicBezTo>
                  <a:lnTo>
                    <a:pt x="1088390" y="2753360"/>
                  </a:lnTo>
                  <a:cubicBezTo>
                    <a:pt x="1111250" y="2758440"/>
                    <a:pt x="1134110" y="2763520"/>
                    <a:pt x="1156970" y="2767330"/>
                  </a:cubicBezTo>
                  <a:lnTo>
                    <a:pt x="2767330" y="1158240"/>
                  </a:lnTo>
                  <a:close/>
                  <a:moveTo>
                    <a:pt x="2369820" y="398780"/>
                  </a:moveTo>
                  <a:cubicBezTo>
                    <a:pt x="2355850" y="384810"/>
                    <a:pt x="2341880" y="372110"/>
                    <a:pt x="2327910" y="358140"/>
                  </a:cubicBezTo>
                  <a:lnTo>
                    <a:pt x="359410" y="2326640"/>
                  </a:lnTo>
                  <a:cubicBezTo>
                    <a:pt x="372110" y="2340610"/>
                    <a:pt x="386080" y="2354580"/>
                    <a:pt x="400050" y="2368550"/>
                  </a:cubicBezTo>
                  <a:lnTo>
                    <a:pt x="2369820" y="398780"/>
                  </a:lnTo>
                  <a:close/>
                  <a:moveTo>
                    <a:pt x="2451100" y="2301240"/>
                  </a:moveTo>
                  <a:cubicBezTo>
                    <a:pt x="2520950" y="2219960"/>
                    <a:pt x="2579370" y="2133600"/>
                    <a:pt x="2627630" y="2042160"/>
                  </a:cubicBezTo>
                  <a:lnTo>
                    <a:pt x="2042160" y="2627630"/>
                  </a:lnTo>
                  <a:cubicBezTo>
                    <a:pt x="2133600" y="2579370"/>
                    <a:pt x="2219960" y="2520950"/>
                    <a:pt x="2301240" y="2451100"/>
                  </a:cubicBezTo>
                  <a:lnTo>
                    <a:pt x="2451100" y="2301240"/>
                  </a:lnTo>
                  <a:close/>
                  <a:moveTo>
                    <a:pt x="2736850" y="1023620"/>
                  </a:moveTo>
                  <a:cubicBezTo>
                    <a:pt x="2730500" y="1002030"/>
                    <a:pt x="2724150" y="981710"/>
                    <a:pt x="2717800" y="960120"/>
                  </a:cubicBezTo>
                  <a:lnTo>
                    <a:pt x="960120" y="2717800"/>
                  </a:lnTo>
                  <a:cubicBezTo>
                    <a:pt x="981710" y="2724150"/>
                    <a:pt x="1002030" y="2730500"/>
                    <a:pt x="1023620" y="2736850"/>
                  </a:cubicBezTo>
                  <a:lnTo>
                    <a:pt x="2736850" y="1023620"/>
                  </a:lnTo>
                  <a:close/>
                  <a:moveTo>
                    <a:pt x="2696210" y="1892300"/>
                  </a:moveTo>
                  <a:cubicBezTo>
                    <a:pt x="2711450" y="1851660"/>
                    <a:pt x="2725420" y="1811020"/>
                    <a:pt x="2736850" y="1769110"/>
                  </a:cubicBezTo>
                  <a:lnTo>
                    <a:pt x="1769110" y="2736850"/>
                  </a:lnTo>
                  <a:cubicBezTo>
                    <a:pt x="1811020" y="2725420"/>
                    <a:pt x="1851660" y="2711450"/>
                    <a:pt x="1892300" y="2696210"/>
                  </a:cubicBezTo>
                  <a:lnTo>
                    <a:pt x="2696210" y="1892300"/>
                  </a:lnTo>
                  <a:close/>
                  <a:moveTo>
                    <a:pt x="2523490" y="576580"/>
                  </a:moveTo>
                  <a:cubicBezTo>
                    <a:pt x="2512060" y="561340"/>
                    <a:pt x="2500630" y="544830"/>
                    <a:pt x="2487930" y="529590"/>
                  </a:cubicBezTo>
                  <a:lnTo>
                    <a:pt x="529590" y="2486660"/>
                  </a:lnTo>
                  <a:cubicBezTo>
                    <a:pt x="544830" y="2499360"/>
                    <a:pt x="561340" y="2510790"/>
                    <a:pt x="576580" y="2522220"/>
                  </a:cubicBezTo>
                  <a:lnTo>
                    <a:pt x="2523490" y="576580"/>
                  </a:lnTo>
                  <a:close/>
                  <a:moveTo>
                    <a:pt x="2696210" y="899160"/>
                  </a:moveTo>
                  <a:cubicBezTo>
                    <a:pt x="2688590" y="878840"/>
                    <a:pt x="2680970" y="859790"/>
                    <a:pt x="2672080" y="840740"/>
                  </a:cubicBezTo>
                  <a:lnTo>
                    <a:pt x="839470" y="2673350"/>
                  </a:lnTo>
                  <a:cubicBezTo>
                    <a:pt x="858520" y="2682240"/>
                    <a:pt x="878840" y="2689860"/>
                    <a:pt x="897890" y="2697480"/>
                  </a:cubicBezTo>
                  <a:lnTo>
                    <a:pt x="2696210" y="899160"/>
                  </a:lnTo>
                  <a:close/>
                  <a:moveTo>
                    <a:pt x="2449830" y="483870"/>
                  </a:moveTo>
                  <a:cubicBezTo>
                    <a:pt x="2437130" y="468630"/>
                    <a:pt x="2424430" y="454660"/>
                    <a:pt x="2410460" y="440690"/>
                  </a:cubicBezTo>
                  <a:lnTo>
                    <a:pt x="440690" y="2410460"/>
                  </a:lnTo>
                  <a:cubicBezTo>
                    <a:pt x="454660" y="2424430"/>
                    <a:pt x="469900" y="2437130"/>
                    <a:pt x="483870" y="2449830"/>
                  </a:cubicBezTo>
                  <a:lnTo>
                    <a:pt x="2449830" y="483870"/>
                  </a:lnTo>
                  <a:close/>
                  <a:moveTo>
                    <a:pt x="2588260" y="675640"/>
                  </a:moveTo>
                  <a:cubicBezTo>
                    <a:pt x="2578100" y="659130"/>
                    <a:pt x="2567940" y="641350"/>
                    <a:pt x="2556510" y="624840"/>
                  </a:cubicBezTo>
                  <a:lnTo>
                    <a:pt x="624840" y="2556510"/>
                  </a:lnTo>
                  <a:cubicBezTo>
                    <a:pt x="641350" y="2567940"/>
                    <a:pt x="657860" y="2578100"/>
                    <a:pt x="675640" y="2588260"/>
                  </a:cubicBezTo>
                  <a:lnTo>
                    <a:pt x="2588260" y="675640"/>
                  </a:lnTo>
                  <a:close/>
                  <a:moveTo>
                    <a:pt x="2646680" y="783590"/>
                  </a:moveTo>
                  <a:cubicBezTo>
                    <a:pt x="2637790" y="765810"/>
                    <a:pt x="2628900" y="746760"/>
                    <a:pt x="2618740" y="728980"/>
                  </a:cubicBezTo>
                  <a:lnTo>
                    <a:pt x="728980" y="2618740"/>
                  </a:lnTo>
                  <a:cubicBezTo>
                    <a:pt x="746760" y="2628900"/>
                    <a:pt x="764540" y="2637790"/>
                    <a:pt x="783590" y="2646680"/>
                  </a:cubicBezTo>
                  <a:lnTo>
                    <a:pt x="2646680" y="783590"/>
                  </a:lnTo>
                  <a:close/>
                </a:path>
              </a:pathLst>
            </a:custGeom>
            <a:solidFill>
              <a:srgbClr val="FFFFFF">
                <a:alpha val="14902"/>
              </a:srgbClr>
            </a:solidFill>
          </p:spPr>
        </p:sp>
      </p:grpSp>
      <p:grpSp>
        <p:nvGrpSpPr>
          <p:cNvPr id="57" name="群組 56"/>
          <p:cNvGrpSpPr/>
          <p:nvPr/>
        </p:nvGrpSpPr>
        <p:grpSpPr>
          <a:xfrm>
            <a:off x="737204" y="1698930"/>
            <a:ext cx="3825781" cy="431204"/>
            <a:chOff x="3100528" y="1714500"/>
            <a:chExt cx="4443272" cy="646806"/>
          </a:xfrm>
        </p:grpSpPr>
        <p:sp>
          <p:nvSpPr>
            <p:cNvPr id="2" name="AutoShape 2"/>
            <p:cNvSpPr/>
            <p:nvPr/>
          </p:nvSpPr>
          <p:spPr>
            <a:xfrm>
              <a:off x="3100528" y="2361306"/>
              <a:ext cx="4433019" cy="0"/>
            </a:xfrm>
            <a:prstGeom prst="line">
              <a:avLst/>
            </a:prstGeom>
            <a:ln w="47625" cap="rnd">
              <a:solidFill>
                <a:srgbClr val="F1C024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75" name="TextBox 8"/>
            <p:cNvSpPr txBox="1"/>
            <p:nvPr/>
          </p:nvSpPr>
          <p:spPr>
            <a:xfrm>
              <a:off x="3134050" y="1714500"/>
              <a:ext cx="4409750" cy="57708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defTabSz="609478" eaLnBrk="1" fontAlgn="auto" hangingPunct="1">
                <a:lnSpc>
                  <a:spcPts val="2976"/>
                </a:lnSpc>
                <a:spcAft>
                  <a:spcPts val="0"/>
                </a:spcAft>
              </a:pPr>
              <a:r>
                <a:rPr kumimoji="0" lang="en-US" altLang="zh-TW" sz="1900" b="1" dirty="0">
                  <a:solidFill>
                    <a:srgbClr val="FDFDF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112</a:t>
              </a:r>
              <a:r>
                <a:rPr kumimoji="0" lang="zh-TW" altLang="en-US" sz="1900" b="1" dirty="0">
                  <a:solidFill>
                    <a:srgbClr val="FDFDFD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學年度全國高一就讀群別表</a:t>
              </a:r>
              <a:endParaRPr kumimoji="0" lang="en-US" sz="1900" b="1" dirty="0">
                <a:solidFill>
                  <a:srgbClr val="FDFDF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67" name="內容版面配置區 18"/>
          <p:cNvSpPr txBox="1">
            <a:spLocks/>
          </p:cNvSpPr>
          <p:nvPr/>
        </p:nvSpPr>
        <p:spPr>
          <a:xfrm>
            <a:off x="2193742" y="816928"/>
            <a:ext cx="8135938" cy="576263"/>
          </a:xfrm>
          <a:prstGeom prst="rect">
            <a:avLst/>
          </a:prstGeom>
        </p:spPr>
        <p:txBody>
          <a:bodyPr vert="horz" lIns="60948" tIns="30474" rIns="60948" bIns="30474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2969" indent="-272969" fontAlgn="auto">
              <a:spcAft>
                <a:spcPts val="0"/>
              </a:spcAft>
              <a:defRPr/>
            </a:pPr>
            <a:r>
              <a:rPr kumimoji="0" lang="zh-TW" altLang="en-US" sz="4800" b="1" dirty="0">
                <a:solidFill>
                  <a:srgbClr val="F1C0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kumimoji="0" lang="en-US" altLang="zh-TW" sz="4800" b="1" dirty="0">
                <a:solidFill>
                  <a:srgbClr val="F1C0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kumimoji="0" lang="zh-TW" altLang="en-US" sz="4800" b="1" dirty="0">
                <a:solidFill>
                  <a:srgbClr val="F1C0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群，</a:t>
            </a:r>
            <a:r>
              <a:rPr kumimoji="0" lang="en-US" altLang="zh-TW" sz="4800" b="1" dirty="0">
                <a:solidFill>
                  <a:srgbClr val="F1C0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kumimoji="0" lang="zh-TW" altLang="en-US" sz="4800" b="1" dirty="0">
                <a:solidFill>
                  <a:srgbClr val="F1C0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 </a:t>
            </a:r>
            <a:r>
              <a:rPr kumimoji="0" lang="en-US" altLang="zh-TW" sz="4800" b="1" dirty="0">
                <a:solidFill>
                  <a:srgbClr val="F1C0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40</a:t>
            </a:r>
            <a:r>
              <a:rPr kumimoji="0" lang="zh-TW" altLang="en-US" sz="4800" b="1" dirty="0">
                <a:solidFill>
                  <a:srgbClr val="F1C0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</a:p>
        </p:txBody>
      </p:sp>
    </p:spTree>
    <p:extLst>
      <p:ext uri="{BB962C8B-B14F-4D97-AF65-F5344CB8AC3E}">
        <p14:creationId xmlns:p14="http://schemas.microsoft.com/office/powerpoint/2010/main" val="36599877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-3373148">
            <a:off x="-1228405" y="-773936"/>
            <a:ext cx="2870524" cy="1484807"/>
            <a:chOff x="0" y="0"/>
            <a:chExt cx="2354580" cy="121793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53310" cy="1217930"/>
            </a:xfrm>
            <a:custGeom>
              <a:avLst/>
              <a:gdLst/>
              <a:ahLst/>
              <a:cxnLst/>
              <a:rect l="l" t="t" r="r" b="b"/>
              <a:pathLst>
                <a:path w="2353310" h="1217930">
                  <a:moveTo>
                    <a:pt x="784860" y="1150620"/>
                  </a:moveTo>
                  <a:cubicBezTo>
                    <a:pt x="905510" y="1191260"/>
                    <a:pt x="1042670" y="1217930"/>
                    <a:pt x="1177290" y="1217930"/>
                  </a:cubicBezTo>
                  <a:cubicBezTo>
                    <a:pt x="1311910" y="1217930"/>
                    <a:pt x="1441450" y="1195070"/>
                    <a:pt x="1560830" y="1154430"/>
                  </a:cubicBezTo>
                  <a:cubicBezTo>
                    <a:pt x="1563370" y="1153160"/>
                    <a:pt x="1565910" y="1153160"/>
                    <a:pt x="1568450" y="1151890"/>
                  </a:cubicBezTo>
                  <a:cubicBezTo>
                    <a:pt x="2016760" y="989330"/>
                    <a:pt x="2346960" y="560070"/>
                    <a:pt x="2353310" y="63500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63500"/>
                  </a:lnTo>
                  <a:cubicBezTo>
                    <a:pt x="6350" y="562610"/>
                    <a:pt x="331470" y="991870"/>
                    <a:pt x="784860" y="1150620"/>
                  </a:cubicBezTo>
                  <a:close/>
                </a:path>
              </a:pathLst>
            </a:custGeom>
            <a:solidFill>
              <a:srgbClr val="DFAC0D"/>
            </a:solidFill>
          </p:spPr>
        </p:sp>
      </p:grpSp>
      <p:grpSp>
        <p:nvGrpSpPr>
          <p:cNvPr id="5" name="Group 5"/>
          <p:cNvGrpSpPr/>
          <p:nvPr/>
        </p:nvGrpSpPr>
        <p:grpSpPr>
          <a:xfrm rot="3292812">
            <a:off x="10756738" y="-914710"/>
            <a:ext cx="2870524" cy="1829419"/>
            <a:chOff x="0" y="0"/>
            <a:chExt cx="2354580" cy="150060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353310" cy="1500602"/>
            </a:xfrm>
            <a:custGeom>
              <a:avLst/>
              <a:gdLst/>
              <a:ahLst/>
              <a:cxnLst/>
              <a:rect l="l" t="t" r="r" b="b"/>
              <a:pathLst>
                <a:path w="2353310" h="1500602">
                  <a:moveTo>
                    <a:pt x="784860" y="1433292"/>
                  </a:moveTo>
                  <a:cubicBezTo>
                    <a:pt x="905510" y="1473932"/>
                    <a:pt x="1042670" y="1500602"/>
                    <a:pt x="1177290" y="1500602"/>
                  </a:cubicBezTo>
                  <a:cubicBezTo>
                    <a:pt x="1311910" y="1500602"/>
                    <a:pt x="1441450" y="1477742"/>
                    <a:pt x="1560830" y="1437102"/>
                  </a:cubicBezTo>
                  <a:cubicBezTo>
                    <a:pt x="1563370" y="1435832"/>
                    <a:pt x="1565910" y="1435832"/>
                    <a:pt x="1568450" y="1434562"/>
                  </a:cubicBezTo>
                  <a:cubicBezTo>
                    <a:pt x="2016760" y="1272002"/>
                    <a:pt x="2346960" y="842742"/>
                    <a:pt x="2353310" y="345303"/>
                  </a:cubicBezTo>
                  <a:lnTo>
                    <a:pt x="2353310" y="0"/>
                  </a:lnTo>
                  <a:lnTo>
                    <a:pt x="0" y="0"/>
                  </a:lnTo>
                  <a:lnTo>
                    <a:pt x="0" y="345085"/>
                  </a:lnTo>
                  <a:cubicBezTo>
                    <a:pt x="6350" y="845282"/>
                    <a:pt x="331470" y="1274542"/>
                    <a:pt x="784860" y="1433292"/>
                  </a:cubicBezTo>
                  <a:close/>
                </a:path>
              </a:pathLst>
            </a:custGeom>
            <a:solidFill>
              <a:srgbClr val="DFAC0D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621952" y="232346"/>
            <a:ext cx="8218159" cy="863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478" eaLnBrk="1" fontAlgn="auto" hangingPunct="1">
              <a:lnSpc>
                <a:spcPts val="6711"/>
              </a:lnSpc>
              <a:spcAft>
                <a:spcPts val="0"/>
              </a:spcAft>
            </a:pPr>
            <a:r>
              <a:rPr kumimoji="0" lang="zh-TW" altLang="en-US" sz="4800" b="1" dirty="0">
                <a:solidFill>
                  <a:srgbClr val="F1C024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名稱類似 所學不同</a:t>
            </a:r>
            <a:endParaRPr kumimoji="0" lang="en-US" sz="4800" b="1" dirty="0">
              <a:solidFill>
                <a:srgbClr val="F1C024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9" name="Group 69"/>
          <p:cNvGrpSpPr>
            <a:grpSpLocks noChangeAspect="1"/>
          </p:cNvGrpSpPr>
          <p:nvPr/>
        </p:nvGrpSpPr>
        <p:grpSpPr>
          <a:xfrm>
            <a:off x="10788205" y="-1393190"/>
            <a:ext cx="2786380" cy="2786380"/>
            <a:chOff x="0" y="0"/>
            <a:chExt cx="2787650" cy="278765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2787650" cy="2787650"/>
            </a:xfrm>
            <a:custGeom>
              <a:avLst/>
              <a:gdLst/>
              <a:ahLst/>
              <a:cxnLst/>
              <a:rect l="l" t="t" r="r" b="b"/>
              <a:pathLst>
                <a:path w="2787650" h="2787650">
                  <a:moveTo>
                    <a:pt x="81280" y="1861820"/>
                  </a:moveTo>
                  <a:cubicBezTo>
                    <a:pt x="73660" y="1841500"/>
                    <a:pt x="67310" y="1819910"/>
                    <a:pt x="60960" y="1799590"/>
                  </a:cubicBezTo>
                  <a:lnTo>
                    <a:pt x="1800860" y="59690"/>
                  </a:lnTo>
                  <a:cubicBezTo>
                    <a:pt x="1821180" y="66040"/>
                    <a:pt x="1842770" y="72390"/>
                    <a:pt x="1863090" y="80010"/>
                  </a:cubicBezTo>
                  <a:lnTo>
                    <a:pt x="81280" y="1861820"/>
                  </a:lnTo>
                  <a:close/>
                  <a:moveTo>
                    <a:pt x="1597660" y="15240"/>
                  </a:moveTo>
                  <a:cubicBezTo>
                    <a:pt x="1573530" y="11430"/>
                    <a:pt x="1548130" y="8890"/>
                    <a:pt x="1524000" y="6350"/>
                  </a:cubicBezTo>
                  <a:lnTo>
                    <a:pt x="6350" y="1524000"/>
                  </a:lnTo>
                  <a:cubicBezTo>
                    <a:pt x="8890" y="1548130"/>
                    <a:pt x="11430" y="1573530"/>
                    <a:pt x="15240" y="1597660"/>
                  </a:cubicBezTo>
                  <a:lnTo>
                    <a:pt x="1597660" y="15240"/>
                  </a:lnTo>
                  <a:close/>
                  <a:moveTo>
                    <a:pt x="2189480" y="248920"/>
                  </a:moveTo>
                  <a:cubicBezTo>
                    <a:pt x="2172970" y="237490"/>
                    <a:pt x="2156460" y="226060"/>
                    <a:pt x="2139950" y="215900"/>
                  </a:cubicBezTo>
                  <a:lnTo>
                    <a:pt x="215900" y="2139950"/>
                  </a:lnTo>
                  <a:cubicBezTo>
                    <a:pt x="226060" y="2156460"/>
                    <a:pt x="237490" y="2172970"/>
                    <a:pt x="248920" y="2189480"/>
                  </a:cubicBezTo>
                  <a:lnTo>
                    <a:pt x="2189480" y="248920"/>
                  </a:lnTo>
                  <a:close/>
                  <a:moveTo>
                    <a:pt x="1979930" y="128270"/>
                  </a:moveTo>
                  <a:cubicBezTo>
                    <a:pt x="1960880" y="119380"/>
                    <a:pt x="1941830" y="110490"/>
                    <a:pt x="1922780" y="102870"/>
                  </a:cubicBezTo>
                  <a:lnTo>
                    <a:pt x="104140" y="1921510"/>
                  </a:lnTo>
                  <a:cubicBezTo>
                    <a:pt x="111760" y="1940560"/>
                    <a:pt x="120650" y="1959610"/>
                    <a:pt x="129540" y="1978660"/>
                  </a:cubicBezTo>
                  <a:lnTo>
                    <a:pt x="1979930" y="128270"/>
                  </a:lnTo>
                  <a:close/>
                  <a:moveTo>
                    <a:pt x="2087880" y="185420"/>
                  </a:moveTo>
                  <a:cubicBezTo>
                    <a:pt x="2070100" y="175260"/>
                    <a:pt x="2052320" y="165100"/>
                    <a:pt x="2034540" y="156210"/>
                  </a:cubicBezTo>
                  <a:lnTo>
                    <a:pt x="154940" y="2035810"/>
                  </a:lnTo>
                  <a:cubicBezTo>
                    <a:pt x="163830" y="2053590"/>
                    <a:pt x="173990" y="2071370"/>
                    <a:pt x="184150" y="2089150"/>
                  </a:cubicBezTo>
                  <a:lnTo>
                    <a:pt x="2087880" y="185420"/>
                  </a:lnTo>
                  <a:close/>
                  <a:moveTo>
                    <a:pt x="834390" y="116840"/>
                  </a:moveTo>
                  <a:cubicBezTo>
                    <a:pt x="774700" y="143510"/>
                    <a:pt x="716280" y="173990"/>
                    <a:pt x="660400" y="208280"/>
                  </a:cubicBezTo>
                  <a:lnTo>
                    <a:pt x="208280" y="660400"/>
                  </a:lnTo>
                  <a:cubicBezTo>
                    <a:pt x="172720" y="716280"/>
                    <a:pt x="142240" y="774700"/>
                    <a:pt x="116840" y="834390"/>
                  </a:cubicBezTo>
                  <a:lnTo>
                    <a:pt x="834390" y="116840"/>
                  </a:lnTo>
                  <a:close/>
                  <a:moveTo>
                    <a:pt x="1363980" y="0"/>
                  </a:moveTo>
                  <a:lnTo>
                    <a:pt x="0" y="1363980"/>
                  </a:lnTo>
                  <a:cubicBezTo>
                    <a:pt x="0" y="1391920"/>
                    <a:pt x="0" y="1418590"/>
                    <a:pt x="1270" y="1446530"/>
                  </a:cubicBezTo>
                  <a:lnTo>
                    <a:pt x="1445260" y="1270"/>
                  </a:lnTo>
                  <a:cubicBezTo>
                    <a:pt x="1418590" y="0"/>
                    <a:pt x="1390650" y="0"/>
                    <a:pt x="1363980" y="0"/>
                  </a:cubicBezTo>
                  <a:close/>
                  <a:moveTo>
                    <a:pt x="2787650" y="1386840"/>
                  </a:moveTo>
                  <a:lnTo>
                    <a:pt x="1386840" y="2787650"/>
                  </a:lnTo>
                  <a:cubicBezTo>
                    <a:pt x="1414780" y="2787650"/>
                    <a:pt x="1443990" y="2787650"/>
                    <a:pt x="1471930" y="2785110"/>
                  </a:cubicBezTo>
                  <a:lnTo>
                    <a:pt x="2785110" y="1471930"/>
                  </a:lnTo>
                  <a:cubicBezTo>
                    <a:pt x="2786380" y="1443990"/>
                    <a:pt x="2787650" y="1414780"/>
                    <a:pt x="2787650" y="1386840"/>
                  </a:cubicBezTo>
                  <a:close/>
                  <a:moveTo>
                    <a:pt x="2283460" y="321310"/>
                  </a:moveTo>
                  <a:cubicBezTo>
                    <a:pt x="2268220" y="308610"/>
                    <a:pt x="2252980" y="295910"/>
                    <a:pt x="2237740" y="284480"/>
                  </a:cubicBezTo>
                  <a:lnTo>
                    <a:pt x="284480" y="2237740"/>
                  </a:lnTo>
                  <a:cubicBezTo>
                    <a:pt x="295910" y="2252980"/>
                    <a:pt x="308610" y="2268220"/>
                    <a:pt x="321310" y="2283460"/>
                  </a:cubicBezTo>
                  <a:lnTo>
                    <a:pt x="2283460" y="321310"/>
                  </a:lnTo>
                  <a:close/>
                  <a:moveTo>
                    <a:pt x="1276350" y="5080"/>
                  </a:moveTo>
                  <a:cubicBezTo>
                    <a:pt x="1244600" y="7620"/>
                    <a:pt x="1214120" y="11430"/>
                    <a:pt x="1182370" y="16510"/>
                  </a:cubicBezTo>
                  <a:lnTo>
                    <a:pt x="16510" y="1182370"/>
                  </a:lnTo>
                  <a:cubicBezTo>
                    <a:pt x="11430" y="1214120"/>
                    <a:pt x="7620" y="1244600"/>
                    <a:pt x="5080" y="1276350"/>
                  </a:cubicBezTo>
                  <a:lnTo>
                    <a:pt x="1276350" y="5080"/>
                  </a:lnTo>
                  <a:close/>
                  <a:moveTo>
                    <a:pt x="1080770" y="35560"/>
                  </a:moveTo>
                  <a:cubicBezTo>
                    <a:pt x="1042670" y="44450"/>
                    <a:pt x="1004570" y="54610"/>
                    <a:pt x="966470" y="67310"/>
                  </a:cubicBezTo>
                  <a:lnTo>
                    <a:pt x="66040" y="966470"/>
                  </a:lnTo>
                  <a:cubicBezTo>
                    <a:pt x="54610" y="1004570"/>
                    <a:pt x="43180" y="1041400"/>
                    <a:pt x="34290" y="1080770"/>
                  </a:cubicBezTo>
                  <a:lnTo>
                    <a:pt x="1080770" y="35560"/>
                  </a:lnTo>
                  <a:close/>
                  <a:moveTo>
                    <a:pt x="1734820" y="41910"/>
                  </a:moveTo>
                  <a:cubicBezTo>
                    <a:pt x="1711960" y="36830"/>
                    <a:pt x="1690370" y="31750"/>
                    <a:pt x="1667510" y="26670"/>
                  </a:cubicBezTo>
                  <a:lnTo>
                    <a:pt x="26670" y="1667510"/>
                  </a:lnTo>
                  <a:cubicBezTo>
                    <a:pt x="31750" y="1690370"/>
                    <a:pt x="36830" y="1711960"/>
                    <a:pt x="41910" y="1734820"/>
                  </a:cubicBezTo>
                  <a:lnTo>
                    <a:pt x="1734820" y="41910"/>
                  </a:lnTo>
                  <a:close/>
                  <a:moveTo>
                    <a:pt x="2762250" y="1659890"/>
                  </a:moveTo>
                  <a:cubicBezTo>
                    <a:pt x="2768600" y="1626870"/>
                    <a:pt x="2773680" y="1595120"/>
                    <a:pt x="2777490" y="1562100"/>
                  </a:cubicBezTo>
                  <a:lnTo>
                    <a:pt x="1562100" y="2777490"/>
                  </a:lnTo>
                  <a:cubicBezTo>
                    <a:pt x="1595120" y="2773680"/>
                    <a:pt x="1628140" y="2768600"/>
                    <a:pt x="1659890" y="2762250"/>
                  </a:cubicBezTo>
                  <a:lnTo>
                    <a:pt x="2762250" y="1659890"/>
                  </a:lnTo>
                  <a:close/>
                  <a:moveTo>
                    <a:pt x="2785110" y="1306830"/>
                  </a:moveTo>
                  <a:cubicBezTo>
                    <a:pt x="2783840" y="1281430"/>
                    <a:pt x="2781300" y="1256030"/>
                    <a:pt x="2778760" y="1230630"/>
                  </a:cubicBezTo>
                  <a:lnTo>
                    <a:pt x="1230630" y="2777490"/>
                  </a:lnTo>
                  <a:cubicBezTo>
                    <a:pt x="1256030" y="2780030"/>
                    <a:pt x="1281430" y="2782570"/>
                    <a:pt x="1306830" y="2783840"/>
                  </a:cubicBezTo>
                  <a:lnTo>
                    <a:pt x="2785110" y="1306830"/>
                  </a:lnTo>
                  <a:close/>
                  <a:moveTo>
                    <a:pt x="2767330" y="1158240"/>
                  </a:moveTo>
                  <a:cubicBezTo>
                    <a:pt x="2763520" y="1135380"/>
                    <a:pt x="2758440" y="1112520"/>
                    <a:pt x="2753360" y="1089660"/>
                  </a:cubicBezTo>
                  <a:lnTo>
                    <a:pt x="1088390" y="2753360"/>
                  </a:lnTo>
                  <a:cubicBezTo>
                    <a:pt x="1111250" y="2758440"/>
                    <a:pt x="1134110" y="2763520"/>
                    <a:pt x="1156970" y="2767330"/>
                  </a:cubicBezTo>
                  <a:lnTo>
                    <a:pt x="2767330" y="1158240"/>
                  </a:lnTo>
                  <a:close/>
                  <a:moveTo>
                    <a:pt x="2369820" y="398780"/>
                  </a:moveTo>
                  <a:cubicBezTo>
                    <a:pt x="2355850" y="384810"/>
                    <a:pt x="2341880" y="372110"/>
                    <a:pt x="2327910" y="358140"/>
                  </a:cubicBezTo>
                  <a:lnTo>
                    <a:pt x="359410" y="2326640"/>
                  </a:lnTo>
                  <a:cubicBezTo>
                    <a:pt x="372110" y="2340610"/>
                    <a:pt x="386080" y="2354580"/>
                    <a:pt x="400050" y="2368550"/>
                  </a:cubicBezTo>
                  <a:lnTo>
                    <a:pt x="2369820" y="398780"/>
                  </a:lnTo>
                  <a:close/>
                  <a:moveTo>
                    <a:pt x="2451100" y="2301240"/>
                  </a:moveTo>
                  <a:cubicBezTo>
                    <a:pt x="2520950" y="2219960"/>
                    <a:pt x="2579370" y="2133600"/>
                    <a:pt x="2627630" y="2042160"/>
                  </a:cubicBezTo>
                  <a:lnTo>
                    <a:pt x="2042160" y="2627630"/>
                  </a:lnTo>
                  <a:cubicBezTo>
                    <a:pt x="2133600" y="2579370"/>
                    <a:pt x="2219960" y="2520950"/>
                    <a:pt x="2301240" y="2451100"/>
                  </a:cubicBezTo>
                  <a:lnTo>
                    <a:pt x="2451100" y="2301240"/>
                  </a:lnTo>
                  <a:close/>
                  <a:moveTo>
                    <a:pt x="2736850" y="1023620"/>
                  </a:moveTo>
                  <a:cubicBezTo>
                    <a:pt x="2730500" y="1002030"/>
                    <a:pt x="2724150" y="981710"/>
                    <a:pt x="2717800" y="960120"/>
                  </a:cubicBezTo>
                  <a:lnTo>
                    <a:pt x="960120" y="2717800"/>
                  </a:lnTo>
                  <a:cubicBezTo>
                    <a:pt x="981710" y="2724150"/>
                    <a:pt x="1002030" y="2730500"/>
                    <a:pt x="1023620" y="2736850"/>
                  </a:cubicBezTo>
                  <a:lnTo>
                    <a:pt x="2736850" y="1023620"/>
                  </a:lnTo>
                  <a:close/>
                  <a:moveTo>
                    <a:pt x="2696210" y="1892300"/>
                  </a:moveTo>
                  <a:cubicBezTo>
                    <a:pt x="2711450" y="1851660"/>
                    <a:pt x="2725420" y="1811020"/>
                    <a:pt x="2736850" y="1769110"/>
                  </a:cubicBezTo>
                  <a:lnTo>
                    <a:pt x="1769110" y="2736850"/>
                  </a:lnTo>
                  <a:cubicBezTo>
                    <a:pt x="1811020" y="2725420"/>
                    <a:pt x="1851660" y="2711450"/>
                    <a:pt x="1892300" y="2696210"/>
                  </a:cubicBezTo>
                  <a:lnTo>
                    <a:pt x="2696210" y="1892300"/>
                  </a:lnTo>
                  <a:close/>
                  <a:moveTo>
                    <a:pt x="2523490" y="576580"/>
                  </a:moveTo>
                  <a:cubicBezTo>
                    <a:pt x="2512060" y="561340"/>
                    <a:pt x="2500630" y="544830"/>
                    <a:pt x="2487930" y="529590"/>
                  </a:cubicBezTo>
                  <a:lnTo>
                    <a:pt x="529590" y="2486660"/>
                  </a:lnTo>
                  <a:cubicBezTo>
                    <a:pt x="544830" y="2499360"/>
                    <a:pt x="561340" y="2510790"/>
                    <a:pt x="576580" y="2522220"/>
                  </a:cubicBezTo>
                  <a:lnTo>
                    <a:pt x="2523490" y="576580"/>
                  </a:lnTo>
                  <a:close/>
                  <a:moveTo>
                    <a:pt x="2696210" y="899160"/>
                  </a:moveTo>
                  <a:cubicBezTo>
                    <a:pt x="2688590" y="878840"/>
                    <a:pt x="2680970" y="859790"/>
                    <a:pt x="2672080" y="840740"/>
                  </a:cubicBezTo>
                  <a:lnTo>
                    <a:pt x="839470" y="2673350"/>
                  </a:lnTo>
                  <a:cubicBezTo>
                    <a:pt x="858520" y="2682240"/>
                    <a:pt x="878840" y="2689860"/>
                    <a:pt x="897890" y="2697480"/>
                  </a:cubicBezTo>
                  <a:lnTo>
                    <a:pt x="2696210" y="899160"/>
                  </a:lnTo>
                  <a:close/>
                  <a:moveTo>
                    <a:pt x="2449830" y="483870"/>
                  </a:moveTo>
                  <a:cubicBezTo>
                    <a:pt x="2437130" y="468630"/>
                    <a:pt x="2424430" y="454660"/>
                    <a:pt x="2410460" y="440690"/>
                  </a:cubicBezTo>
                  <a:lnTo>
                    <a:pt x="440690" y="2410460"/>
                  </a:lnTo>
                  <a:cubicBezTo>
                    <a:pt x="454660" y="2424430"/>
                    <a:pt x="469900" y="2437130"/>
                    <a:pt x="483870" y="2449830"/>
                  </a:cubicBezTo>
                  <a:lnTo>
                    <a:pt x="2449830" y="483870"/>
                  </a:lnTo>
                  <a:close/>
                  <a:moveTo>
                    <a:pt x="2588260" y="675640"/>
                  </a:moveTo>
                  <a:cubicBezTo>
                    <a:pt x="2578100" y="659130"/>
                    <a:pt x="2567940" y="641350"/>
                    <a:pt x="2556510" y="624840"/>
                  </a:cubicBezTo>
                  <a:lnTo>
                    <a:pt x="624840" y="2556510"/>
                  </a:lnTo>
                  <a:cubicBezTo>
                    <a:pt x="641350" y="2567940"/>
                    <a:pt x="657860" y="2578100"/>
                    <a:pt x="675640" y="2588260"/>
                  </a:cubicBezTo>
                  <a:lnTo>
                    <a:pt x="2588260" y="675640"/>
                  </a:lnTo>
                  <a:close/>
                  <a:moveTo>
                    <a:pt x="2646680" y="783590"/>
                  </a:moveTo>
                  <a:cubicBezTo>
                    <a:pt x="2637790" y="765810"/>
                    <a:pt x="2628900" y="746760"/>
                    <a:pt x="2618740" y="728980"/>
                  </a:cubicBezTo>
                  <a:lnTo>
                    <a:pt x="728980" y="2618740"/>
                  </a:lnTo>
                  <a:cubicBezTo>
                    <a:pt x="746760" y="2628900"/>
                    <a:pt x="764540" y="2637790"/>
                    <a:pt x="783590" y="2646680"/>
                  </a:cubicBezTo>
                  <a:lnTo>
                    <a:pt x="2646680" y="783590"/>
                  </a:lnTo>
                  <a:close/>
                </a:path>
              </a:pathLst>
            </a:custGeom>
            <a:solidFill>
              <a:srgbClr val="FFFFFF">
                <a:alpha val="14902"/>
              </a:srgbClr>
            </a:solidFill>
          </p:spPr>
        </p:sp>
      </p:grpSp>
      <p:grpSp>
        <p:nvGrpSpPr>
          <p:cNvPr id="71" name="Group 71"/>
          <p:cNvGrpSpPr>
            <a:grpSpLocks noChangeAspect="1"/>
          </p:cNvGrpSpPr>
          <p:nvPr/>
        </p:nvGrpSpPr>
        <p:grpSpPr>
          <a:xfrm>
            <a:off x="-1393190" y="-1470047"/>
            <a:ext cx="2786380" cy="2786380"/>
            <a:chOff x="0" y="0"/>
            <a:chExt cx="2787650" cy="2787650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2787650" cy="2787650"/>
            </a:xfrm>
            <a:custGeom>
              <a:avLst/>
              <a:gdLst/>
              <a:ahLst/>
              <a:cxnLst/>
              <a:rect l="l" t="t" r="r" b="b"/>
              <a:pathLst>
                <a:path w="2787650" h="2787650">
                  <a:moveTo>
                    <a:pt x="81280" y="1861820"/>
                  </a:moveTo>
                  <a:cubicBezTo>
                    <a:pt x="73660" y="1841500"/>
                    <a:pt x="67310" y="1819910"/>
                    <a:pt x="60960" y="1799590"/>
                  </a:cubicBezTo>
                  <a:lnTo>
                    <a:pt x="1800860" y="59690"/>
                  </a:lnTo>
                  <a:cubicBezTo>
                    <a:pt x="1821180" y="66040"/>
                    <a:pt x="1842770" y="72390"/>
                    <a:pt x="1863090" y="80010"/>
                  </a:cubicBezTo>
                  <a:lnTo>
                    <a:pt x="81280" y="1861820"/>
                  </a:lnTo>
                  <a:close/>
                  <a:moveTo>
                    <a:pt x="1597660" y="15240"/>
                  </a:moveTo>
                  <a:cubicBezTo>
                    <a:pt x="1573530" y="11430"/>
                    <a:pt x="1548130" y="8890"/>
                    <a:pt x="1524000" y="6350"/>
                  </a:cubicBezTo>
                  <a:lnTo>
                    <a:pt x="6350" y="1524000"/>
                  </a:lnTo>
                  <a:cubicBezTo>
                    <a:pt x="8890" y="1548130"/>
                    <a:pt x="11430" y="1573530"/>
                    <a:pt x="15240" y="1597660"/>
                  </a:cubicBezTo>
                  <a:lnTo>
                    <a:pt x="1597660" y="15240"/>
                  </a:lnTo>
                  <a:close/>
                  <a:moveTo>
                    <a:pt x="2189480" y="248920"/>
                  </a:moveTo>
                  <a:cubicBezTo>
                    <a:pt x="2172970" y="237490"/>
                    <a:pt x="2156460" y="226060"/>
                    <a:pt x="2139950" y="215900"/>
                  </a:cubicBezTo>
                  <a:lnTo>
                    <a:pt x="215900" y="2139950"/>
                  </a:lnTo>
                  <a:cubicBezTo>
                    <a:pt x="226060" y="2156460"/>
                    <a:pt x="237490" y="2172970"/>
                    <a:pt x="248920" y="2189480"/>
                  </a:cubicBezTo>
                  <a:lnTo>
                    <a:pt x="2189480" y="248920"/>
                  </a:lnTo>
                  <a:close/>
                  <a:moveTo>
                    <a:pt x="1979930" y="128270"/>
                  </a:moveTo>
                  <a:cubicBezTo>
                    <a:pt x="1960880" y="119380"/>
                    <a:pt x="1941830" y="110490"/>
                    <a:pt x="1922780" y="102870"/>
                  </a:cubicBezTo>
                  <a:lnTo>
                    <a:pt x="104140" y="1921510"/>
                  </a:lnTo>
                  <a:cubicBezTo>
                    <a:pt x="111760" y="1940560"/>
                    <a:pt x="120650" y="1959610"/>
                    <a:pt x="129540" y="1978660"/>
                  </a:cubicBezTo>
                  <a:lnTo>
                    <a:pt x="1979930" y="128270"/>
                  </a:lnTo>
                  <a:close/>
                  <a:moveTo>
                    <a:pt x="2087880" y="185420"/>
                  </a:moveTo>
                  <a:cubicBezTo>
                    <a:pt x="2070100" y="175260"/>
                    <a:pt x="2052320" y="165100"/>
                    <a:pt x="2034540" y="156210"/>
                  </a:cubicBezTo>
                  <a:lnTo>
                    <a:pt x="154940" y="2035810"/>
                  </a:lnTo>
                  <a:cubicBezTo>
                    <a:pt x="163830" y="2053590"/>
                    <a:pt x="173990" y="2071370"/>
                    <a:pt x="184150" y="2089150"/>
                  </a:cubicBezTo>
                  <a:lnTo>
                    <a:pt x="2087880" y="185420"/>
                  </a:lnTo>
                  <a:close/>
                  <a:moveTo>
                    <a:pt x="834390" y="116840"/>
                  </a:moveTo>
                  <a:cubicBezTo>
                    <a:pt x="774700" y="143510"/>
                    <a:pt x="716280" y="173990"/>
                    <a:pt x="660400" y="208280"/>
                  </a:cubicBezTo>
                  <a:lnTo>
                    <a:pt x="208280" y="660400"/>
                  </a:lnTo>
                  <a:cubicBezTo>
                    <a:pt x="172720" y="716280"/>
                    <a:pt x="142240" y="774700"/>
                    <a:pt x="116840" y="834390"/>
                  </a:cubicBezTo>
                  <a:lnTo>
                    <a:pt x="834390" y="116840"/>
                  </a:lnTo>
                  <a:close/>
                  <a:moveTo>
                    <a:pt x="1363980" y="0"/>
                  </a:moveTo>
                  <a:lnTo>
                    <a:pt x="0" y="1363980"/>
                  </a:lnTo>
                  <a:cubicBezTo>
                    <a:pt x="0" y="1391920"/>
                    <a:pt x="0" y="1418590"/>
                    <a:pt x="1270" y="1446530"/>
                  </a:cubicBezTo>
                  <a:lnTo>
                    <a:pt x="1445260" y="1270"/>
                  </a:lnTo>
                  <a:cubicBezTo>
                    <a:pt x="1418590" y="0"/>
                    <a:pt x="1390650" y="0"/>
                    <a:pt x="1363980" y="0"/>
                  </a:cubicBezTo>
                  <a:close/>
                  <a:moveTo>
                    <a:pt x="2787650" y="1386840"/>
                  </a:moveTo>
                  <a:lnTo>
                    <a:pt x="1386840" y="2787650"/>
                  </a:lnTo>
                  <a:cubicBezTo>
                    <a:pt x="1414780" y="2787650"/>
                    <a:pt x="1443990" y="2787650"/>
                    <a:pt x="1471930" y="2785110"/>
                  </a:cubicBezTo>
                  <a:lnTo>
                    <a:pt x="2785110" y="1471930"/>
                  </a:lnTo>
                  <a:cubicBezTo>
                    <a:pt x="2786380" y="1443990"/>
                    <a:pt x="2787650" y="1414780"/>
                    <a:pt x="2787650" y="1386840"/>
                  </a:cubicBezTo>
                  <a:close/>
                  <a:moveTo>
                    <a:pt x="2283460" y="321310"/>
                  </a:moveTo>
                  <a:cubicBezTo>
                    <a:pt x="2268220" y="308610"/>
                    <a:pt x="2252980" y="295910"/>
                    <a:pt x="2237740" y="284480"/>
                  </a:cubicBezTo>
                  <a:lnTo>
                    <a:pt x="284480" y="2237740"/>
                  </a:lnTo>
                  <a:cubicBezTo>
                    <a:pt x="295910" y="2252980"/>
                    <a:pt x="308610" y="2268220"/>
                    <a:pt x="321310" y="2283460"/>
                  </a:cubicBezTo>
                  <a:lnTo>
                    <a:pt x="2283460" y="321310"/>
                  </a:lnTo>
                  <a:close/>
                  <a:moveTo>
                    <a:pt x="1276350" y="5080"/>
                  </a:moveTo>
                  <a:cubicBezTo>
                    <a:pt x="1244600" y="7620"/>
                    <a:pt x="1214120" y="11430"/>
                    <a:pt x="1182370" y="16510"/>
                  </a:cubicBezTo>
                  <a:lnTo>
                    <a:pt x="16510" y="1182370"/>
                  </a:lnTo>
                  <a:cubicBezTo>
                    <a:pt x="11430" y="1214120"/>
                    <a:pt x="7620" y="1244600"/>
                    <a:pt x="5080" y="1276350"/>
                  </a:cubicBezTo>
                  <a:lnTo>
                    <a:pt x="1276350" y="5080"/>
                  </a:lnTo>
                  <a:close/>
                  <a:moveTo>
                    <a:pt x="1080770" y="35560"/>
                  </a:moveTo>
                  <a:cubicBezTo>
                    <a:pt x="1042670" y="44450"/>
                    <a:pt x="1004570" y="54610"/>
                    <a:pt x="966470" y="67310"/>
                  </a:cubicBezTo>
                  <a:lnTo>
                    <a:pt x="66040" y="966470"/>
                  </a:lnTo>
                  <a:cubicBezTo>
                    <a:pt x="54610" y="1004570"/>
                    <a:pt x="43180" y="1041400"/>
                    <a:pt x="34290" y="1080770"/>
                  </a:cubicBezTo>
                  <a:lnTo>
                    <a:pt x="1080770" y="35560"/>
                  </a:lnTo>
                  <a:close/>
                  <a:moveTo>
                    <a:pt x="1734820" y="41910"/>
                  </a:moveTo>
                  <a:cubicBezTo>
                    <a:pt x="1711960" y="36830"/>
                    <a:pt x="1690370" y="31750"/>
                    <a:pt x="1667510" y="26670"/>
                  </a:cubicBezTo>
                  <a:lnTo>
                    <a:pt x="26670" y="1667510"/>
                  </a:lnTo>
                  <a:cubicBezTo>
                    <a:pt x="31750" y="1690370"/>
                    <a:pt x="36830" y="1711960"/>
                    <a:pt x="41910" y="1734820"/>
                  </a:cubicBezTo>
                  <a:lnTo>
                    <a:pt x="1734820" y="41910"/>
                  </a:lnTo>
                  <a:close/>
                  <a:moveTo>
                    <a:pt x="2762250" y="1659890"/>
                  </a:moveTo>
                  <a:cubicBezTo>
                    <a:pt x="2768600" y="1626870"/>
                    <a:pt x="2773680" y="1595120"/>
                    <a:pt x="2777490" y="1562100"/>
                  </a:cubicBezTo>
                  <a:lnTo>
                    <a:pt x="1562100" y="2777490"/>
                  </a:lnTo>
                  <a:cubicBezTo>
                    <a:pt x="1595120" y="2773680"/>
                    <a:pt x="1628140" y="2768600"/>
                    <a:pt x="1659890" y="2762250"/>
                  </a:cubicBezTo>
                  <a:lnTo>
                    <a:pt x="2762250" y="1659890"/>
                  </a:lnTo>
                  <a:close/>
                  <a:moveTo>
                    <a:pt x="2785110" y="1306830"/>
                  </a:moveTo>
                  <a:cubicBezTo>
                    <a:pt x="2783840" y="1281430"/>
                    <a:pt x="2781300" y="1256030"/>
                    <a:pt x="2778760" y="1230630"/>
                  </a:cubicBezTo>
                  <a:lnTo>
                    <a:pt x="1230630" y="2777490"/>
                  </a:lnTo>
                  <a:cubicBezTo>
                    <a:pt x="1256030" y="2780030"/>
                    <a:pt x="1281430" y="2782570"/>
                    <a:pt x="1306830" y="2783840"/>
                  </a:cubicBezTo>
                  <a:lnTo>
                    <a:pt x="2785110" y="1306830"/>
                  </a:lnTo>
                  <a:close/>
                  <a:moveTo>
                    <a:pt x="2767330" y="1158240"/>
                  </a:moveTo>
                  <a:cubicBezTo>
                    <a:pt x="2763520" y="1135380"/>
                    <a:pt x="2758440" y="1112520"/>
                    <a:pt x="2753360" y="1089660"/>
                  </a:cubicBezTo>
                  <a:lnTo>
                    <a:pt x="1088390" y="2753360"/>
                  </a:lnTo>
                  <a:cubicBezTo>
                    <a:pt x="1111250" y="2758440"/>
                    <a:pt x="1134110" y="2763520"/>
                    <a:pt x="1156970" y="2767330"/>
                  </a:cubicBezTo>
                  <a:lnTo>
                    <a:pt x="2767330" y="1158240"/>
                  </a:lnTo>
                  <a:close/>
                  <a:moveTo>
                    <a:pt x="2369820" y="398780"/>
                  </a:moveTo>
                  <a:cubicBezTo>
                    <a:pt x="2355850" y="384810"/>
                    <a:pt x="2341880" y="372110"/>
                    <a:pt x="2327910" y="358140"/>
                  </a:cubicBezTo>
                  <a:lnTo>
                    <a:pt x="359410" y="2326640"/>
                  </a:lnTo>
                  <a:cubicBezTo>
                    <a:pt x="372110" y="2340610"/>
                    <a:pt x="386080" y="2354580"/>
                    <a:pt x="400050" y="2368550"/>
                  </a:cubicBezTo>
                  <a:lnTo>
                    <a:pt x="2369820" y="398780"/>
                  </a:lnTo>
                  <a:close/>
                  <a:moveTo>
                    <a:pt x="2451100" y="2301240"/>
                  </a:moveTo>
                  <a:cubicBezTo>
                    <a:pt x="2520950" y="2219960"/>
                    <a:pt x="2579370" y="2133600"/>
                    <a:pt x="2627630" y="2042160"/>
                  </a:cubicBezTo>
                  <a:lnTo>
                    <a:pt x="2042160" y="2627630"/>
                  </a:lnTo>
                  <a:cubicBezTo>
                    <a:pt x="2133600" y="2579370"/>
                    <a:pt x="2219960" y="2520950"/>
                    <a:pt x="2301240" y="2451100"/>
                  </a:cubicBezTo>
                  <a:lnTo>
                    <a:pt x="2451100" y="2301240"/>
                  </a:lnTo>
                  <a:close/>
                  <a:moveTo>
                    <a:pt x="2736850" y="1023620"/>
                  </a:moveTo>
                  <a:cubicBezTo>
                    <a:pt x="2730500" y="1002030"/>
                    <a:pt x="2724150" y="981710"/>
                    <a:pt x="2717800" y="960120"/>
                  </a:cubicBezTo>
                  <a:lnTo>
                    <a:pt x="960120" y="2717800"/>
                  </a:lnTo>
                  <a:cubicBezTo>
                    <a:pt x="981710" y="2724150"/>
                    <a:pt x="1002030" y="2730500"/>
                    <a:pt x="1023620" y="2736850"/>
                  </a:cubicBezTo>
                  <a:lnTo>
                    <a:pt x="2736850" y="1023620"/>
                  </a:lnTo>
                  <a:close/>
                  <a:moveTo>
                    <a:pt x="2696210" y="1892300"/>
                  </a:moveTo>
                  <a:cubicBezTo>
                    <a:pt x="2711450" y="1851660"/>
                    <a:pt x="2725420" y="1811020"/>
                    <a:pt x="2736850" y="1769110"/>
                  </a:cubicBezTo>
                  <a:lnTo>
                    <a:pt x="1769110" y="2736850"/>
                  </a:lnTo>
                  <a:cubicBezTo>
                    <a:pt x="1811020" y="2725420"/>
                    <a:pt x="1851660" y="2711450"/>
                    <a:pt x="1892300" y="2696210"/>
                  </a:cubicBezTo>
                  <a:lnTo>
                    <a:pt x="2696210" y="1892300"/>
                  </a:lnTo>
                  <a:close/>
                  <a:moveTo>
                    <a:pt x="2523490" y="576580"/>
                  </a:moveTo>
                  <a:cubicBezTo>
                    <a:pt x="2512060" y="561340"/>
                    <a:pt x="2500630" y="544830"/>
                    <a:pt x="2487930" y="529590"/>
                  </a:cubicBezTo>
                  <a:lnTo>
                    <a:pt x="529590" y="2486660"/>
                  </a:lnTo>
                  <a:cubicBezTo>
                    <a:pt x="544830" y="2499360"/>
                    <a:pt x="561340" y="2510790"/>
                    <a:pt x="576580" y="2522220"/>
                  </a:cubicBezTo>
                  <a:lnTo>
                    <a:pt x="2523490" y="576580"/>
                  </a:lnTo>
                  <a:close/>
                  <a:moveTo>
                    <a:pt x="2696210" y="899160"/>
                  </a:moveTo>
                  <a:cubicBezTo>
                    <a:pt x="2688590" y="878840"/>
                    <a:pt x="2680970" y="859790"/>
                    <a:pt x="2672080" y="840740"/>
                  </a:cubicBezTo>
                  <a:lnTo>
                    <a:pt x="839470" y="2673350"/>
                  </a:lnTo>
                  <a:cubicBezTo>
                    <a:pt x="858520" y="2682240"/>
                    <a:pt x="878840" y="2689860"/>
                    <a:pt x="897890" y="2697480"/>
                  </a:cubicBezTo>
                  <a:lnTo>
                    <a:pt x="2696210" y="899160"/>
                  </a:lnTo>
                  <a:close/>
                  <a:moveTo>
                    <a:pt x="2449830" y="483870"/>
                  </a:moveTo>
                  <a:cubicBezTo>
                    <a:pt x="2437130" y="468630"/>
                    <a:pt x="2424430" y="454660"/>
                    <a:pt x="2410460" y="440690"/>
                  </a:cubicBezTo>
                  <a:lnTo>
                    <a:pt x="440690" y="2410460"/>
                  </a:lnTo>
                  <a:cubicBezTo>
                    <a:pt x="454660" y="2424430"/>
                    <a:pt x="469900" y="2437130"/>
                    <a:pt x="483870" y="2449830"/>
                  </a:cubicBezTo>
                  <a:lnTo>
                    <a:pt x="2449830" y="483870"/>
                  </a:lnTo>
                  <a:close/>
                  <a:moveTo>
                    <a:pt x="2588260" y="675640"/>
                  </a:moveTo>
                  <a:cubicBezTo>
                    <a:pt x="2578100" y="659130"/>
                    <a:pt x="2567940" y="641350"/>
                    <a:pt x="2556510" y="624840"/>
                  </a:cubicBezTo>
                  <a:lnTo>
                    <a:pt x="624840" y="2556510"/>
                  </a:lnTo>
                  <a:cubicBezTo>
                    <a:pt x="641350" y="2567940"/>
                    <a:pt x="657860" y="2578100"/>
                    <a:pt x="675640" y="2588260"/>
                  </a:cubicBezTo>
                  <a:lnTo>
                    <a:pt x="2588260" y="675640"/>
                  </a:lnTo>
                  <a:close/>
                  <a:moveTo>
                    <a:pt x="2646680" y="783590"/>
                  </a:moveTo>
                  <a:cubicBezTo>
                    <a:pt x="2637790" y="765810"/>
                    <a:pt x="2628900" y="746760"/>
                    <a:pt x="2618740" y="728980"/>
                  </a:cubicBezTo>
                  <a:lnTo>
                    <a:pt x="728980" y="2618740"/>
                  </a:lnTo>
                  <a:cubicBezTo>
                    <a:pt x="746760" y="2628900"/>
                    <a:pt x="764540" y="2637790"/>
                    <a:pt x="783590" y="2646680"/>
                  </a:cubicBezTo>
                  <a:lnTo>
                    <a:pt x="2646680" y="783590"/>
                  </a:lnTo>
                  <a:close/>
                </a:path>
              </a:pathLst>
            </a:custGeom>
            <a:solidFill>
              <a:srgbClr val="FFFFFF">
                <a:alpha val="14902"/>
              </a:srgbClr>
            </a:solidFill>
          </p:spPr>
        </p:sp>
      </p:grpSp>
      <p:graphicFrame>
        <p:nvGraphicFramePr>
          <p:cNvPr id="67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02021"/>
              </p:ext>
            </p:extLst>
          </p:nvPr>
        </p:nvGraphicFramePr>
        <p:xfrm>
          <a:off x="1596212" y="1195476"/>
          <a:ext cx="4486744" cy="9970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6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527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資訊科</a:t>
                      </a:r>
                    </a:p>
                  </a:txBody>
                  <a:tcPr marL="0" marR="0" marT="75472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電機與電子群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72702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527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資料處理科</a:t>
                      </a:r>
                    </a:p>
                  </a:txBody>
                  <a:tcPr marL="0" marR="0" marT="75472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5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商業與管理群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72702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5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392405"/>
              </p:ext>
            </p:extLst>
          </p:nvPr>
        </p:nvGraphicFramePr>
        <p:xfrm>
          <a:off x="1574801" y="2437910"/>
          <a:ext cx="4487434" cy="12958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3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35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4407"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2200" spc="-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多媒體應用科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UKIJ CJK"/>
                      </a:endParaRPr>
                    </a:p>
                    <a:p>
                      <a:pPr marL="32194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多媒體設計科</a:t>
                      </a:r>
                    </a:p>
                  </a:txBody>
                  <a:tcPr marL="0" marR="0" marT="42927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84250" indent="-209550">
                        <a:lnSpc>
                          <a:spcPct val="100000"/>
                        </a:lnSpc>
                        <a:spcBef>
                          <a:spcPts val="1485"/>
                        </a:spcBef>
                        <a:tabLst>
                          <a:tab pos="900113" algn="l"/>
                        </a:tabLst>
                      </a:pPr>
                      <a:r>
                        <a:rPr lang="zh-TW" altLang="en-US"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   </a:t>
                      </a:r>
                      <a:r>
                        <a:rPr sz="2200" b="1" kern="1200" dirty="0" err="1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設計群</a:t>
                      </a:r>
                      <a:endParaRPr sz="2200" b="1" kern="120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205642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484"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多媒體動畫科</a:t>
                      </a:r>
                    </a:p>
                  </a:txBody>
                  <a:tcPr marL="0" marR="0" marT="92781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9245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lang="zh-TW" altLang="en-US"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    </a:t>
                      </a:r>
                      <a:r>
                        <a:rPr sz="2200" b="1" dirty="0" err="1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藝術群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8932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6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125354"/>
              </p:ext>
            </p:extLst>
          </p:nvPr>
        </p:nvGraphicFramePr>
        <p:xfrm>
          <a:off x="1591834" y="5308601"/>
          <a:ext cx="4486744" cy="10135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6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527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資料處理科</a:t>
                      </a:r>
                    </a:p>
                  </a:txBody>
                  <a:tcPr marL="0" marR="0" marT="75472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5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商業與管理群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72702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006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多媒體應用科</a:t>
                      </a:r>
                    </a:p>
                  </a:txBody>
                  <a:tcPr marL="0" marR="0" marT="84473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設計群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81011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7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752897"/>
              </p:ext>
            </p:extLst>
          </p:nvPr>
        </p:nvGraphicFramePr>
        <p:xfrm>
          <a:off x="6299892" y="1195477"/>
          <a:ext cx="4486743" cy="14306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7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7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4295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建築科、土木科</a:t>
                      </a:r>
                    </a:p>
                  </a:txBody>
                  <a:tcPr marL="0" marR="0" marT="133633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940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土木與建築群</a:t>
                      </a:r>
                      <a:endParaRPr sz="2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130171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6339">
                <a:tc>
                  <a:txBody>
                    <a:bodyPr/>
                    <a:lstStyle/>
                    <a:p>
                      <a:pPr marL="201295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室內空間設計科</a:t>
                      </a:r>
                    </a:p>
                    <a:p>
                      <a:pPr marL="201295">
                        <a:lnSpc>
                          <a:spcPct val="100000"/>
                        </a:lnSpc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室內設計科</a:t>
                      </a:r>
                    </a:p>
                  </a:txBody>
                  <a:tcPr marL="0" marR="0" marT="68547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設計群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231262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8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954160"/>
              </p:ext>
            </p:extLst>
          </p:nvPr>
        </p:nvGraphicFramePr>
        <p:xfrm>
          <a:off x="6316235" y="2966416"/>
          <a:ext cx="4486741" cy="18849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77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9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4843">
                <a:tc>
                  <a:txBody>
                    <a:bodyPr/>
                    <a:lstStyle/>
                    <a:p>
                      <a:pPr marL="201295" marR="188595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室內空間設計科 室內設計科</a:t>
                      </a:r>
                    </a:p>
                  </a:txBody>
                  <a:tcPr marL="0" marR="0" marT="6300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630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設計群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225721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838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造園科、園藝科</a:t>
                      </a:r>
                    </a:p>
                  </a:txBody>
                  <a:tcPr marL="0" marR="0" marT="8931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農業群</a:t>
                      </a:r>
                      <a:endParaRPr sz="2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85857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5303"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空間測繪科</a:t>
                      </a:r>
                    </a:p>
                  </a:txBody>
                  <a:tcPr marL="0" marR="0" marT="104552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土木與建築群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1010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5D9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9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388026"/>
              </p:ext>
            </p:extLst>
          </p:nvPr>
        </p:nvGraphicFramePr>
        <p:xfrm>
          <a:off x="1599920" y="3987800"/>
          <a:ext cx="4486050" cy="10281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6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8527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餐飲管理科</a:t>
                      </a:r>
                    </a:p>
                  </a:txBody>
                  <a:tcPr marL="0" marR="0" marT="7685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R="581025" algn="ctr" defTabSz="534988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lang="zh-TW" altLang="en-US" sz="2200" b="1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     </a:t>
                      </a:r>
                      <a:r>
                        <a:rPr sz="2200" b="1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餐旅群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73394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615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食品加工科</a:t>
                      </a:r>
                    </a:p>
                  </a:txBody>
                  <a:tcPr marL="0" marR="0" marT="92089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66"/>
                    </a:solidFill>
                  </a:tcPr>
                </a:tc>
                <a:tc>
                  <a:txBody>
                    <a:bodyPr/>
                    <a:lstStyle/>
                    <a:p>
                      <a:pPr marR="58102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lang="zh-TW" altLang="en-US"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     </a:t>
                      </a:r>
                      <a:r>
                        <a:rPr sz="2200" b="1" dirty="0" err="1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食品群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88627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0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186369"/>
              </p:ext>
            </p:extLst>
          </p:nvPr>
        </p:nvGraphicFramePr>
        <p:xfrm>
          <a:off x="6317505" y="5207000"/>
          <a:ext cx="4486050" cy="111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6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3474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航海科、輪機科</a:t>
                      </a:r>
                    </a:p>
                  </a:txBody>
                  <a:tcPr marL="0" marR="0" marT="108707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海事群</a:t>
                      </a:r>
                      <a:endParaRPr sz="2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10524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126"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22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UKIJ CJK"/>
                        </a:rPr>
                        <a:t>航運管理科</a:t>
                      </a:r>
                    </a:p>
                  </a:txBody>
                  <a:tcPr marL="0" marR="0" marT="104552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5"/>
                    </a:solidFill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r>
                        <a:rPr sz="2200" b="1" dirty="0">
                          <a:solidFill>
                            <a:srgbClr val="0000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Noto Serif CJK JP"/>
                        </a:rPr>
                        <a:t>商業與管理群</a:t>
                      </a:r>
                      <a:endParaRPr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Noto Serif CJK JP"/>
                      </a:endParaRPr>
                    </a:p>
                  </a:txBody>
                  <a:tcPr marL="0" marR="0" marT="1010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  <a:solidFill>
                      <a:srgbClr val="FBD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8523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2C596B7E-B614-428B-90B4-6C56A28BA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FECE7-E115-47AB-91E4-01847FC9A854}" type="slidenum">
              <a:rPr lang="en-US" altLang="zh-TW" smtClean="0"/>
              <a:pPr>
                <a:defRPr/>
              </a:pPr>
              <a:t>76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21E6192-CA68-4A48-94B2-49C562562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188639"/>
            <a:ext cx="8568952" cy="1739757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C431056B-FBCF-4A92-BD86-460D880A5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280" y="2208573"/>
            <a:ext cx="11465514" cy="3304951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FFB82172-3BC9-4D3B-A3B2-579B2F82C385}"/>
              </a:ext>
            </a:extLst>
          </p:cNvPr>
          <p:cNvSpPr/>
          <p:nvPr/>
        </p:nvSpPr>
        <p:spPr>
          <a:xfrm>
            <a:off x="1775520" y="3284984"/>
            <a:ext cx="8784976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0C300EF-DAD2-47AF-81D8-F8E7E9AA984B}"/>
              </a:ext>
            </a:extLst>
          </p:cNvPr>
          <p:cNvSpPr/>
          <p:nvPr/>
        </p:nvSpPr>
        <p:spPr>
          <a:xfrm>
            <a:off x="463134" y="3861049"/>
            <a:ext cx="6857001" cy="5040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4484315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9E9A56E-21CC-40E5-9537-64980283564C}"/>
              </a:ext>
            </a:extLst>
          </p:cNvPr>
          <p:cNvCxnSpPr/>
          <p:nvPr/>
        </p:nvCxnSpPr>
        <p:spPr>
          <a:xfrm>
            <a:off x="1489076" y="825500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971" name="矩形 40">
            <a:extLst>
              <a:ext uri="{FF2B5EF4-FFF2-40B4-BE49-F238E27FC236}">
                <a16:creationId xmlns:a16="http://schemas.microsoft.com/office/drawing/2014/main" id="{6436B372-8C40-4753-9D24-8F4B204E0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9180513" cy="47625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211972" name="Picture 2" descr="D:\學輔科資料\簡報圖案\12.png">
            <a:extLst>
              <a:ext uri="{FF2B5EF4-FFF2-40B4-BE49-F238E27FC236}">
                <a16:creationId xmlns:a16="http://schemas.microsoft.com/office/drawing/2014/main" id="{355F9F86-4968-45C1-85BD-ECE8D3604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" name="矩形 84">
            <a:extLst>
              <a:ext uri="{FF2B5EF4-FFF2-40B4-BE49-F238E27FC236}">
                <a16:creationId xmlns:a16="http://schemas.microsoft.com/office/drawing/2014/main" id="{5B8B9EE4-D2B4-41FC-B5BE-825F372E36AD}"/>
              </a:ext>
            </a:extLst>
          </p:cNvPr>
          <p:cNvSpPr/>
          <p:nvPr/>
        </p:nvSpPr>
        <p:spPr>
          <a:xfrm>
            <a:off x="1549401" y="465139"/>
            <a:ext cx="9167813" cy="1368425"/>
          </a:xfrm>
          <a:prstGeom prst="rect">
            <a:avLst/>
          </a:prstGeom>
          <a:solidFill>
            <a:srgbClr val="000066">
              <a:alpha val="6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86" name="內容版面配置區 2">
            <a:extLst>
              <a:ext uri="{FF2B5EF4-FFF2-40B4-BE49-F238E27FC236}">
                <a16:creationId xmlns:a16="http://schemas.microsoft.com/office/drawing/2014/main" id="{66FA326D-20B7-4086-9E39-64D945437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850" y="1095376"/>
            <a:ext cx="8351838" cy="809625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110000"/>
              </a:lnSpc>
              <a:spcBef>
                <a:spcPts val="600"/>
              </a:spcBef>
              <a:buNone/>
              <a:defRPr/>
            </a:pPr>
            <a:r>
              <a:rPr lang="zh-TW" altLang="en-US" sz="3600" b="1" dirty="0">
                <a:solidFill>
                  <a:srgbClr val="FFFF99"/>
                </a:solidFill>
                <a:latin typeface="Adobe 繁黑體 Std B" pitchFamily="34" charset="-120"/>
                <a:ea typeface="Adobe 繁黑體 Std B" pitchFamily="34" charset="-120"/>
              </a:rPr>
              <a:t>結語</a:t>
            </a:r>
            <a:endParaRPr lang="zh-TW" altLang="en-US" sz="36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繁黑體 Std B" pitchFamily="34" charset="-120"/>
              <a:ea typeface="Adobe 繁黑體 Std B" pitchFamily="34" charset="-120"/>
            </a:endParaRPr>
          </a:p>
        </p:txBody>
      </p:sp>
      <p:cxnSp>
        <p:nvCxnSpPr>
          <p:cNvPr id="87" name="直線接點 86">
            <a:extLst>
              <a:ext uri="{FF2B5EF4-FFF2-40B4-BE49-F238E27FC236}">
                <a16:creationId xmlns:a16="http://schemas.microsoft.com/office/drawing/2014/main" id="{63F74ED2-930B-47D6-B82D-55B6CD980682}"/>
              </a:ext>
            </a:extLst>
          </p:cNvPr>
          <p:cNvCxnSpPr/>
          <p:nvPr/>
        </p:nvCxnSpPr>
        <p:spPr>
          <a:xfrm>
            <a:off x="1500188" y="1041400"/>
            <a:ext cx="91551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1960D2C8-DB67-4421-94AD-25AEF1330ED8}"/>
              </a:ext>
            </a:extLst>
          </p:cNvPr>
          <p:cNvCxnSpPr/>
          <p:nvPr/>
        </p:nvCxnSpPr>
        <p:spPr>
          <a:xfrm>
            <a:off x="1487488" y="1833563"/>
            <a:ext cx="9167813" cy="0"/>
          </a:xfrm>
          <a:prstGeom prst="line">
            <a:avLst/>
          </a:prstGeom>
          <a:ln w="2857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圖片 17">
            <a:extLst>
              <a:ext uri="{FF2B5EF4-FFF2-40B4-BE49-F238E27FC236}">
                <a16:creationId xmlns:a16="http://schemas.microsoft.com/office/drawing/2014/main" id="{25682398-FE35-40FC-A130-9056176969C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4157" y="1988840"/>
            <a:ext cx="8839224" cy="4869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1978" name="Content Placeholder 5">
            <a:extLst>
              <a:ext uri="{FF2B5EF4-FFF2-40B4-BE49-F238E27FC236}">
                <a16:creationId xmlns:a16="http://schemas.microsoft.com/office/drawing/2014/main" id="{9FA0E8C1-19C6-4B34-B6E8-06597920B562}"/>
              </a:ext>
            </a:extLst>
          </p:cNvPr>
          <p:cNvSpPr txBox="1">
            <a:spLocks/>
          </p:cNvSpPr>
          <p:nvPr/>
        </p:nvSpPr>
        <p:spPr bwMode="auto">
          <a:xfrm>
            <a:off x="5808664" y="2420939"/>
            <a:ext cx="4103687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TW" altLang="en-US" sz="3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適性心法</a:t>
            </a:r>
            <a:endParaRPr lang="en-US" altLang="zh-TW" sz="36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TW" altLang="en-US" sz="3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＊生涯路很漫長，現在只是起點</a:t>
            </a:r>
            <a:endParaRPr lang="en-US" altLang="zh-TW" sz="36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TW" altLang="en-US" sz="3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＊探索的階段需要「開放」與「信心」</a:t>
            </a:r>
            <a:endParaRPr lang="en-US" altLang="zh-TW" sz="3600" b="1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zh-TW" altLang="en-US" sz="3600" b="1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＊看清現實很重要，聆聽心聲也重要</a:t>
            </a:r>
          </a:p>
        </p:txBody>
      </p:sp>
    </p:spTree>
  </p:cSld>
  <p:clrMapOvr>
    <a:masterClrMapping/>
  </p:clrMapOvr>
  <p:transition spd="slow">
    <p:fad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55B0C95C-C5F0-4C3C-91F4-69787002CB20}"/>
              </a:ext>
            </a:extLst>
          </p:cNvPr>
          <p:cNvCxnSpPr/>
          <p:nvPr/>
        </p:nvCxnSpPr>
        <p:spPr>
          <a:xfrm>
            <a:off x="3400425" y="2563813"/>
            <a:ext cx="795338" cy="82550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DF4DC02E-371E-4B17-BB68-2FE1D9D48E49}"/>
              </a:ext>
            </a:extLst>
          </p:cNvPr>
          <p:cNvCxnSpPr/>
          <p:nvPr/>
        </p:nvCxnSpPr>
        <p:spPr>
          <a:xfrm flipV="1">
            <a:off x="3330576" y="4044951"/>
            <a:ext cx="836613" cy="13017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D30575D9-08AE-4DFE-9002-53D41089647D}"/>
              </a:ext>
            </a:extLst>
          </p:cNvPr>
          <p:cNvCxnSpPr/>
          <p:nvPr/>
        </p:nvCxnSpPr>
        <p:spPr>
          <a:xfrm flipV="1">
            <a:off x="3324226" y="4845050"/>
            <a:ext cx="804863" cy="74295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雲朵形圖說文字 5">
            <a:extLst>
              <a:ext uri="{FF2B5EF4-FFF2-40B4-BE49-F238E27FC236}">
                <a16:creationId xmlns:a16="http://schemas.microsoft.com/office/drawing/2014/main" id="{4C54EEAA-66ED-457F-8969-66ECC1768432}"/>
              </a:ext>
            </a:extLst>
          </p:cNvPr>
          <p:cNvSpPr/>
          <p:nvPr/>
        </p:nvSpPr>
        <p:spPr>
          <a:xfrm>
            <a:off x="4389439" y="765176"/>
            <a:ext cx="1944687" cy="1535113"/>
          </a:xfrm>
          <a:prstGeom prst="cloudCallout">
            <a:avLst>
              <a:gd name="adj1" fmla="val -24376"/>
              <a:gd name="adj2" fmla="val 7830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我是誰？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defRPr/>
            </a:pP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我是什麼樣的人？</a:t>
            </a: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AA3CF4DF-CA17-4D44-94C3-F74E6FB83262}"/>
              </a:ext>
            </a:extLst>
          </p:cNvPr>
          <p:cNvSpPr/>
          <p:nvPr/>
        </p:nvSpPr>
        <p:spPr>
          <a:xfrm>
            <a:off x="1885950" y="1581151"/>
            <a:ext cx="1714500" cy="143986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40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家人</a:t>
            </a:r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ECAC3CB8-00F4-4956-92FF-B414384A1071}"/>
              </a:ext>
            </a:extLst>
          </p:cNvPr>
          <p:cNvSpPr/>
          <p:nvPr/>
        </p:nvSpPr>
        <p:spPr>
          <a:xfrm>
            <a:off x="1787525" y="3389313"/>
            <a:ext cx="1716088" cy="144145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40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老師</a:t>
            </a: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55F9E13B-E50F-40C6-AE65-96BB844A255D}"/>
              </a:ext>
            </a:extLst>
          </p:cNvPr>
          <p:cNvSpPr/>
          <p:nvPr/>
        </p:nvSpPr>
        <p:spPr>
          <a:xfrm>
            <a:off x="1992313" y="5208588"/>
            <a:ext cx="1714500" cy="14398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40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朋友</a:t>
            </a:r>
          </a:p>
        </p:txBody>
      </p:sp>
      <p:grpSp>
        <p:nvGrpSpPr>
          <p:cNvPr id="213001" name="群組 10">
            <a:extLst>
              <a:ext uri="{FF2B5EF4-FFF2-40B4-BE49-F238E27FC236}">
                <a16:creationId xmlns:a16="http://schemas.microsoft.com/office/drawing/2014/main" id="{5FEA186B-5C3A-4C77-BDC1-3CB3DE95510F}"/>
              </a:ext>
            </a:extLst>
          </p:cNvPr>
          <p:cNvGrpSpPr>
            <a:grpSpLocks/>
          </p:cNvGrpSpPr>
          <p:nvPr/>
        </p:nvGrpSpPr>
        <p:grpSpPr bwMode="auto">
          <a:xfrm>
            <a:off x="4097338" y="2514601"/>
            <a:ext cx="2195512" cy="3514725"/>
            <a:chOff x="3035246" y="1347614"/>
            <a:chExt cx="2195736" cy="2635787"/>
          </a:xfrm>
        </p:grpSpPr>
        <p:grpSp>
          <p:nvGrpSpPr>
            <p:cNvPr id="213010" name="群組 6">
              <a:extLst>
                <a:ext uri="{FF2B5EF4-FFF2-40B4-BE49-F238E27FC236}">
                  <a16:creationId xmlns:a16="http://schemas.microsoft.com/office/drawing/2014/main" id="{C44D2135-7D09-4C2D-8347-291E60713C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5246" y="1347614"/>
              <a:ext cx="2195736" cy="2195736"/>
              <a:chOff x="2992404" y="1347614"/>
              <a:chExt cx="2195736" cy="2195736"/>
            </a:xfrm>
          </p:grpSpPr>
          <p:grpSp>
            <p:nvGrpSpPr>
              <p:cNvPr id="213012" name="群組 2">
                <a:extLst>
                  <a:ext uri="{FF2B5EF4-FFF2-40B4-BE49-F238E27FC236}">
                    <a16:creationId xmlns:a16="http://schemas.microsoft.com/office/drawing/2014/main" id="{504CAC69-36BD-4784-BADC-2299979CE9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92404" y="1347614"/>
                <a:ext cx="2195736" cy="2195736"/>
                <a:chOff x="2987824" y="1275606"/>
                <a:chExt cx="2195736" cy="2195736"/>
              </a:xfrm>
            </p:grpSpPr>
            <p:pic>
              <p:nvPicPr>
                <p:cNvPr id="213014" name="Picture 2" descr="ãåè²» è²¼åãçåçæå°çµæ">
                  <a:extLst>
                    <a:ext uri="{FF2B5EF4-FFF2-40B4-BE49-F238E27FC236}">
                      <a16:creationId xmlns:a16="http://schemas.microsoft.com/office/drawing/2014/main" id="{E5DD72C8-C9DD-427A-8868-1A158DA58886}"/>
                    </a:ext>
                  </a:extLst>
                </p:cNvPr>
                <p:cNvPicPr>
                  <a:picLocks noChangeAspect="1" noChangeArrowheads="1" noCrop="1"/>
                </p:cNvPicPr>
                <p:nvPr/>
              </p:nvPicPr>
              <p:blipFill>
                <a:blip r:embed="rId3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87824" y="1275606"/>
                  <a:ext cx="2195736" cy="219573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" name="矩形 1">
                  <a:extLst>
                    <a:ext uri="{FF2B5EF4-FFF2-40B4-BE49-F238E27FC236}">
                      <a16:creationId xmlns:a16="http://schemas.microsoft.com/office/drawing/2014/main" id="{5F7713B5-E0BB-4363-BCF0-654C64B4AD46}"/>
                    </a:ext>
                  </a:extLst>
                </p:cNvPr>
                <p:cNvSpPr/>
                <p:nvPr/>
              </p:nvSpPr>
              <p:spPr>
                <a:xfrm>
                  <a:off x="3635590" y="3041131"/>
                  <a:ext cx="1027217" cy="359534"/>
                </a:xfrm>
                <a:prstGeom prst="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zh-TW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13013" name="文字方塊 4">
                <a:extLst>
                  <a:ext uri="{FF2B5EF4-FFF2-40B4-BE49-F238E27FC236}">
                    <a16:creationId xmlns:a16="http://schemas.microsoft.com/office/drawing/2014/main" id="{3617CD0F-C096-4487-BF6B-D7520C9355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3211" y="3137668"/>
                <a:ext cx="1081658" cy="3000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zh-TW" altLang="en-US" sz="2000" b="1">
                    <a:solidFill>
                      <a:srgbClr val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青少年</a:t>
                </a:r>
              </a:p>
            </p:txBody>
          </p:sp>
        </p:grp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29A381D1-E636-4E1F-A242-841864F91A67}"/>
                </a:ext>
              </a:extLst>
            </p:cNvPr>
            <p:cNvSpPr/>
            <p:nvPr/>
          </p:nvSpPr>
          <p:spPr>
            <a:xfrm>
              <a:off x="3281333" y="3507197"/>
              <a:ext cx="1800409" cy="476204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zh-TW" altLang="en-US" sz="2000" b="1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自我認同階段</a:t>
              </a:r>
            </a:p>
          </p:txBody>
        </p:sp>
      </p:grpSp>
      <p:sp>
        <p:nvSpPr>
          <p:cNvPr id="22" name="五邊形 21">
            <a:extLst>
              <a:ext uri="{FF2B5EF4-FFF2-40B4-BE49-F238E27FC236}">
                <a16:creationId xmlns:a16="http://schemas.microsoft.com/office/drawing/2014/main" id="{875FFD29-7AD1-4A11-B07F-6D855E92341B}"/>
              </a:ext>
            </a:extLst>
          </p:cNvPr>
          <p:cNvSpPr/>
          <p:nvPr/>
        </p:nvSpPr>
        <p:spPr>
          <a:xfrm>
            <a:off x="6527800" y="1703388"/>
            <a:ext cx="3810000" cy="1758950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知道與相信自己擁有的天賦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有熱情、不怕困難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較有勇氣選擇自己喜愛又擅長的</a:t>
            </a:r>
          </a:p>
        </p:txBody>
      </p:sp>
      <p:sp>
        <p:nvSpPr>
          <p:cNvPr id="28" name="五邊形 27">
            <a:extLst>
              <a:ext uri="{FF2B5EF4-FFF2-40B4-BE49-F238E27FC236}">
                <a16:creationId xmlns:a16="http://schemas.microsoft.com/office/drawing/2014/main" id="{F7097042-44C9-4EB5-880C-48C0CB6C3BCC}"/>
              </a:ext>
            </a:extLst>
          </p:cNvPr>
          <p:cNvSpPr/>
          <p:nvPr/>
        </p:nvSpPr>
        <p:spPr>
          <a:xfrm>
            <a:off x="6527800" y="4022726"/>
            <a:ext cx="3925888" cy="1611313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不太知道自己到底會什麼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感到惶恐、害怕失敗</a:t>
            </a:r>
            <a:endParaRPr lang="en-US" altLang="zh-TW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defRPr/>
            </a:pP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依他人、社會大眾的觀點去選擇或乾脆不選擇</a:t>
            </a:r>
          </a:p>
        </p:txBody>
      </p:sp>
      <p:pic>
        <p:nvPicPr>
          <p:cNvPr id="1028" name="Picture 4" descr="ãå¡ä» è²¼åããçåçæå°çµæ">
            <a:extLst>
              <a:ext uri="{FF2B5EF4-FFF2-40B4-BE49-F238E27FC236}">
                <a16:creationId xmlns:a16="http://schemas.microsoft.com/office/drawing/2014/main" id="{B5D76EB5-6572-4C75-8341-D087E2AA9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4776" y="5248275"/>
            <a:ext cx="1331913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ãå¡ä» è²¼åããçåçæå°çµæ">
            <a:extLst>
              <a:ext uri="{FF2B5EF4-FFF2-40B4-BE49-F238E27FC236}">
                <a16:creationId xmlns:a16="http://schemas.microsoft.com/office/drawing/2014/main" id="{48EB6392-95BC-4F22-B3AB-828B070F9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4775" y="476251"/>
            <a:ext cx="1352550" cy="156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3E57A9B5-7862-4D3D-988A-9A99354B466E}"/>
              </a:ext>
            </a:extLst>
          </p:cNvPr>
          <p:cNvSpPr/>
          <p:nvPr/>
        </p:nvSpPr>
        <p:spPr>
          <a:xfrm>
            <a:off x="5056188" y="6446838"/>
            <a:ext cx="1471612" cy="412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13007" name="矩形 34">
            <a:extLst>
              <a:ext uri="{FF2B5EF4-FFF2-40B4-BE49-F238E27FC236}">
                <a16:creationId xmlns:a16="http://schemas.microsoft.com/office/drawing/2014/main" id="{150DD71F-0E2B-46F8-98FE-54CCE0699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9180513" cy="47625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213008" name="Picture 2" descr="D:\學輔科資料\簡報圖案\12.png">
            <a:extLst>
              <a:ext uri="{FF2B5EF4-FFF2-40B4-BE49-F238E27FC236}">
                <a16:creationId xmlns:a16="http://schemas.microsoft.com/office/drawing/2014/main" id="{6D510765-C695-4287-8190-95F35A111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id="{6A403050-7E6E-49C3-98C8-2C999B5CEAC4}"/>
              </a:ext>
            </a:extLst>
          </p:cNvPr>
          <p:cNvSpPr/>
          <p:nvPr/>
        </p:nvSpPr>
        <p:spPr>
          <a:xfrm>
            <a:off x="6550025" y="76200"/>
            <a:ext cx="6985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結語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8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0FB6252-5633-4FE4-AB9C-79AE34263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57213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kumimoji="1" lang="zh-TW" altLang="en-US" dirty="0">
                <a:latin typeface="+mn-ea"/>
                <a:ea typeface="+mn-ea"/>
              </a:rPr>
              <a:t>引導建議</a:t>
            </a:r>
            <a:r>
              <a:rPr kumimoji="1" lang="en-US" altLang="zh-TW" dirty="0">
                <a:latin typeface="+mn-ea"/>
                <a:ea typeface="+mn-ea"/>
              </a:rPr>
              <a:t>-『</a:t>
            </a:r>
            <a:r>
              <a:rPr kumimoji="1" lang="zh-TW" altLang="en-US" dirty="0">
                <a:latin typeface="+mn-ea"/>
                <a:ea typeface="+mn-ea"/>
              </a:rPr>
              <a:t>我想</a:t>
            </a:r>
            <a:r>
              <a:rPr kumimoji="1" lang="en-US" altLang="zh-TW" dirty="0">
                <a:latin typeface="+mn-ea"/>
                <a:ea typeface="+mn-ea"/>
              </a:rPr>
              <a:t>』</a:t>
            </a:r>
            <a:r>
              <a:rPr kumimoji="1" lang="zh-TW" altLang="en-US" dirty="0">
                <a:latin typeface="+mn-ea"/>
                <a:ea typeface="+mn-ea"/>
              </a:rPr>
              <a:t>，找出想要的舞台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4399E95F-14D8-4DA5-9136-560A5C73F54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413703" y="1507156"/>
          <a:ext cx="5184576" cy="4874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群組 22">
            <a:extLst>
              <a:ext uri="{FF2B5EF4-FFF2-40B4-BE49-F238E27FC236}">
                <a16:creationId xmlns:a16="http://schemas.microsoft.com/office/drawing/2014/main" id="{0167DEB0-A5A3-43B5-80A4-2ED5ED4C1766}"/>
              </a:ext>
            </a:extLst>
          </p:cNvPr>
          <p:cNvGrpSpPr>
            <a:grpSpLocks/>
          </p:cNvGrpSpPr>
          <p:nvPr/>
        </p:nvGrpSpPr>
        <p:grpSpPr bwMode="auto">
          <a:xfrm>
            <a:off x="1847851" y="1989138"/>
            <a:ext cx="2447925" cy="1820862"/>
            <a:chOff x="395536" y="1772816"/>
            <a:chExt cx="2448272" cy="1821756"/>
          </a:xfrm>
        </p:grpSpPr>
        <p:sp>
          <p:nvSpPr>
            <p:cNvPr id="13" name="向右箭號圖說文字 12">
              <a:extLst>
                <a:ext uri="{FF2B5EF4-FFF2-40B4-BE49-F238E27FC236}">
                  <a16:creationId xmlns:a16="http://schemas.microsoft.com/office/drawing/2014/main" id="{1C9C7E8A-CBDB-4D5B-8689-048258FFD15A}"/>
                </a:ext>
              </a:extLst>
            </p:cNvPr>
            <p:cNvSpPr/>
            <p:nvPr/>
          </p:nvSpPr>
          <p:spPr>
            <a:xfrm>
              <a:off x="395536" y="1772816"/>
              <a:ext cx="2448272" cy="1728048"/>
            </a:xfrm>
            <a:prstGeom prst="rightArrowCallout">
              <a:avLst>
                <a:gd name="adj1" fmla="val 16042"/>
                <a:gd name="adj2" fmla="val 13055"/>
                <a:gd name="adj3" fmla="val 25000"/>
                <a:gd name="adj4" fmla="val 73277"/>
              </a:avLst>
            </a:prstGeom>
            <a:solidFill>
              <a:schemeClr val="bg1"/>
            </a:solidFill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16086" name="文字方塊 13">
              <a:extLst>
                <a:ext uri="{FF2B5EF4-FFF2-40B4-BE49-F238E27FC236}">
                  <a16:creationId xmlns:a16="http://schemas.microsoft.com/office/drawing/2014/main" id="{AE27B10D-7547-4232-8AEF-2C566F17A3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19" y="1778689"/>
              <a:ext cx="1752196" cy="1815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肯定孩子、</a:t>
              </a:r>
              <a:endParaRPr kumimoji="0" lang="en-US" altLang="zh-TW" b="1">
                <a:solidFill>
                  <a:srgbClr val="000000"/>
                </a:solidFill>
                <a:latin typeface="Tw Cen MT" panose="020B0602020104020603" pitchFamily="34" charset="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鼓勵孩子、</a:t>
              </a:r>
              <a:endParaRPr kumimoji="0" lang="en-US" altLang="zh-TW" b="1">
                <a:solidFill>
                  <a:srgbClr val="000000"/>
                </a:solidFill>
                <a:latin typeface="Tw Cen MT" panose="020B0602020104020603" pitchFamily="34" charset="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拓展其視野</a:t>
              </a:r>
            </a:p>
          </p:txBody>
        </p:sp>
      </p:grpSp>
      <p:pic>
        <p:nvPicPr>
          <p:cNvPr id="216069" name="圖片 11" descr="1991.png">
            <a:extLst>
              <a:ext uri="{FF2B5EF4-FFF2-40B4-BE49-F238E27FC236}">
                <a16:creationId xmlns:a16="http://schemas.microsoft.com/office/drawing/2014/main" id="{AE5F8188-DBE9-45F5-B3DE-3B5261A2DAA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4276" y="1604963"/>
            <a:ext cx="1071563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群組 24">
            <a:extLst>
              <a:ext uri="{FF2B5EF4-FFF2-40B4-BE49-F238E27FC236}">
                <a16:creationId xmlns:a16="http://schemas.microsoft.com/office/drawing/2014/main" id="{5F4ECCCF-6B70-44BE-B821-B1FB29DCEAD4}"/>
              </a:ext>
            </a:extLst>
          </p:cNvPr>
          <p:cNvGrpSpPr>
            <a:grpSpLocks/>
          </p:cNvGrpSpPr>
          <p:nvPr/>
        </p:nvGrpSpPr>
        <p:grpSpPr bwMode="auto">
          <a:xfrm>
            <a:off x="1847851" y="4076701"/>
            <a:ext cx="2447925" cy="1846263"/>
            <a:chOff x="395536" y="3789040"/>
            <a:chExt cx="2448272" cy="1846088"/>
          </a:xfrm>
        </p:grpSpPr>
        <p:sp>
          <p:nvSpPr>
            <p:cNvPr id="15" name="向右箭號圖說文字 14">
              <a:extLst>
                <a:ext uri="{FF2B5EF4-FFF2-40B4-BE49-F238E27FC236}">
                  <a16:creationId xmlns:a16="http://schemas.microsoft.com/office/drawing/2014/main" id="{797BE537-AB17-47F3-9272-45402553D8AA}"/>
                </a:ext>
              </a:extLst>
            </p:cNvPr>
            <p:cNvSpPr/>
            <p:nvPr/>
          </p:nvSpPr>
          <p:spPr>
            <a:xfrm>
              <a:off x="395536" y="3789040"/>
              <a:ext cx="2448272" cy="1728624"/>
            </a:xfrm>
            <a:prstGeom prst="rightArrowCallout">
              <a:avLst>
                <a:gd name="adj1" fmla="val 16042"/>
                <a:gd name="adj2" fmla="val 13055"/>
                <a:gd name="adj3" fmla="val 25000"/>
                <a:gd name="adj4" fmla="val 73277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16084" name="文字方塊 15">
              <a:extLst>
                <a:ext uri="{FF2B5EF4-FFF2-40B4-BE49-F238E27FC236}">
                  <a16:creationId xmlns:a16="http://schemas.microsoft.com/office/drawing/2014/main" id="{E7A68B73-1A07-42BB-A5FE-CC20EBB0E9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8616" y="3819245"/>
              <a:ext cx="1752195" cy="1815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理解孩子、</a:t>
              </a:r>
              <a:endParaRPr kumimoji="0" lang="en-US" altLang="zh-TW" b="1">
                <a:solidFill>
                  <a:srgbClr val="000000"/>
                </a:solidFill>
                <a:latin typeface="Tw Cen MT" panose="020B0602020104020603" pitchFamily="34" charset="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尋找同盟、</a:t>
              </a:r>
              <a:endParaRPr kumimoji="0" lang="en-US" altLang="zh-TW" b="1">
                <a:solidFill>
                  <a:srgbClr val="000000"/>
                </a:solidFill>
                <a:latin typeface="Tw Cen MT" panose="020B0602020104020603" pitchFamily="34" charset="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微調整期待</a:t>
              </a:r>
            </a:p>
          </p:txBody>
        </p:sp>
      </p:grpSp>
      <p:pic>
        <p:nvPicPr>
          <p:cNvPr id="216071" name="圖片 10" descr="113.png">
            <a:extLst>
              <a:ext uri="{FF2B5EF4-FFF2-40B4-BE49-F238E27FC236}">
                <a16:creationId xmlns:a16="http://schemas.microsoft.com/office/drawing/2014/main" id="{50EF928C-087B-48B7-B177-F80ED565B6A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35414" y="5232400"/>
            <a:ext cx="904875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群組 23">
            <a:extLst>
              <a:ext uri="{FF2B5EF4-FFF2-40B4-BE49-F238E27FC236}">
                <a16:creationId xmlns:a16="http://schemas.microsoft.com/office/drawing/2014/main" id="{992337D9-7F95-4130-BB0A-A1753FBD5162}"/>
              </a:ext>
            </a:extLst>
          </p:cNvPr>
          <p:cNvGrpSpPr>
            <a:grpSpLocks/>
          </p:cNvGrpSpPr>
          <p:nvPr/>
        </p:nvGrpSpPr>
        <p:grpSpPr bwMode="auto">
          <a:xfrm>
            <a:off x="7535864" y="2060575"/>
            <a:ext cx="2700337" cy="1728788"/>
            <a:chOff x="6516210" y="1844824"/>
            <a:chExt cx="2699785" cy="1728192"/>
          </a:xfrm>
        </p:grpSpPr>
        <p:sp>
          <p:nvSpPr>
            <p:cNvPr id="18" name="向右箭號圖說文字 17">
              <a:extLst>
                <a:ext uri="{FF2B5EF4-FFF2-40B4-BE49-F238E27FC236}">
                  <a16:creationId xmlns:a16="http://schemas.microsoft.com/office/drawing/2014/main" id="{34ED01C4-C2C9-4194-94E5-F228D1E9C539}"/>
                </a:ext>
              </a:extLst>
            </p:cNvPr>
            <p:cNvSpPr/>
            <p:nvPr/>
          </p:nvSpPr>
          <p:spPr>
            <a:xfrm rot="10800000">
              <a:off x="6516210" y="1844824"/>
              <a:ext cx="2591857" cy="1728192"/>
            </a:xfrm>
            <a:prstGeom prst="rightArrowCallout">
              <a:avLst>
                <a:gd name="adj1" fmla="val 16042"/>
                <a:gd name="adj2" fmla="val 13055"/>
                <a:gd name="adj3" fmla="val 25000"/>
                <a:gd name="adj4" fmla="val 73277"/>
              </a:avLst>
            </a:prstGeom>
            <a:solidFill>
              <a:schemeClr val="bg1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16082" name="文字方塊 18">
              <a:extLst>
                <a:ext uri="{FF2B5EF4-FFF2-40B4-BE49-F238E27FC236}">
                  <a16:creationId xmlns:a16="http://schemas.microsoft.com/office/drawing/2014/main" id="{013FFB92-7AC8-463E-B5CB-C4D14881DC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64282" y="2044005"/>
              <a:ext cx="2051713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陪伴孩子、</a:t>
              </a:r>
              <a:endParaRPr kumimoji="0" lang="en-US" altLang="zh-TW" b="1">
                <a:solidFill>
                  <a:srgbClr val="000000"/>
                </a:solidFill>
                <a:latin typeface="Tw Cen MT" panose="020B0602020104020603" pitchFamily="34" charset="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多做討論、</a:t>
              </a:r>
              <a:endParaRPr kumimoji="0" lang="en-US" altLang="zh-TW" b="1">
                <a:solidFill>
                  <a:srgbClr val="000000"/>
                </a:solidFill>
                <a:latin typeface="Tw Cen MT" panose="020B0602020104020603" pitchFamily="34" charset="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找具體資訊</a:t>
              </a:r>
              <a:endParaRPr kumimoji="0" lang="en-US" altLang="zh-TW" b="1">
                <a:solidFill>
                  <a:srgbClr val="000000"/>
                </a:solidFill>
                <a:latin typeface="Tw Cen MT" panose="020B0602020104020603" pitchFamily="34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" name="群組 25">
            <a:extLst>
              <a:ext uri="{FF2B5EF4-FFF2-40B4-BE49-F238E27FC236}">
                <a16:creationId xmlns:a16="http://schemas.microsoft.com/office/drawing/2014/main" id="{B04EBC03-98DD-4FE5-A197-46FCB7A66949}"/>
              </a:ext>
            </a:extLst>
          </p:cNvPr>
          <p:cNvGrpSpPr>
            <a:grpSpLocks/>
          </p:cNvGrpSpPr>
          <p:nvPr/>
        </p:nvGrpSpPr>
        <p:grpSpPr bwMode="auto">
          <a:xfrm>
            <a:off x="7639050" y="4005263"/>
            <a:ext cx="2597150" cy="1727200"/>
            <a:chOff x="6588224" y="3789040"/>
            <a:chExt cx="2597199" cy="1728192"/>
          </a:xfrm>
        </p:grpSpPr>
        <p:sp>
          <p:nvSpPr>
            <p:cNvPr id="20" name="向右箭號圖說文字 19">
              <a:extLst>
                <a:ext uri="{FF2B5EF4-FFF2-40B4-BE49-F238E27FC236}">
                  <a16:creationId xmlns:a16="http://schemas.microsoft.com/office/drawing/2014/main" id="{B8AE07D0-8EDA-44E2-9904-7E352AC82303}"/>
                </a:ext>
              </a:extLst>
            </p:cNvPr>
            <p:cNvSpPr/>
            <p:nvPr/>
          </p:nvSpPr>
          <p:spPr>
            <a:xfrm rot="10800000">
              <a:off x="6588224" y="3789040"/>
              <a:ext cx="2489247" cy="1728192"/>
            </a:xfrm>
            <a:prstGeom prst="rightArrowCallout">
              <a:avLst>
                <a:gd name="adj1" fmla="val 16042"/>
                <a:gd name="adj2" fmla="val 13055"/>
                <a:gd name="adj3" fmla="val 25000"/>
                <a:gd name="adj4" fmla="val 73277"/>
              </a:avLst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16080" name="文字方塊 21">
              <a:extLst>
                <a:ext uri="{FF2B5EF4-FFF2-40B4-BE49-F238E27FC236}">
                  <a16:creationId xmlns:a16="http://schemas.microsoft.com/office/drawing/2014/main" id="{A045F42D-D05E-4100-9B2F-56EB8C942E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05394" y="3999788"/>
              <a:ext cx="1980029" cy="1384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404040"/>
                  </a:solidFill>
                  <a:latin typeface="Microsoft New Tai Lue" panose="020B0502040204020203" pitchFamily="34" charset="0"/>
                  <a:ea typeface="Microsoft New Tai Lue" panose="020B0502040204020203" pitchFamily="34" charset="0"/>
                  <a:cs typeface="Microsoft New Tai Lue" panose="020B0502040204020203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給予建議、</a:t>
              </a:r>
              <a:endParaRPr kumimoji="0" lang="en-US" altLang="zh-TW" b="1">
                <a:solidFill>
                  <a:srgbClr val="000000"/>
                </a:solidFill>
                <a:latin typeface="Tw Cen MT" panose="020B0602020104020603" pitchFamily="34" charset="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提供資訊、</a:t>
              </a:r>
              <a:endParaRPr kumimoji="0" lang="en-US" altLang="zh-TW" b="1">
                <a:solidFill>
                  <a:srgbClr val="000000"/>
                </a:solidFill>
                <a:latin typeface="Tw Cen MT" panose="020B0602020104020603" pitchFamily="34" charset="0"/>
                <a:ea typeface="微軟正黑體" panose="020B0604030504040204" pitchFamily="34" charset="-12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b="1">
                  <a:solidFill>
                    <a:srgbClr val="000000"/>
                  </a:solidFill>
                  <a:latin typeface="Tw Cen MT" panose="020B0602020104020603" pitchFamily="34" charset="0"/>
                  <a:ea typeface="微軟正黑體" panose="020B0604030504040204" pitchFamily="34" charset="-120"/>
                </a:rPr>
                <a:t>給孩子信心</a:t>
              </a:r>
              <a:endParaRPr kumimoji="0" lang="en-US" altLang="zh-TW" b="1">
                <a:solidFill>
                  <a:srgbClr val="000000"/>
                </a:solidFill>
                <a:latin typeface="Tw Cen MT" panose="020B0602020104020603" pitchFamily="34" charset="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16074" name="圖片 5" descr="2014080911293343681.png">
            <a:extLst>
              <a:ext uri="{FF2B5EF4-FFF2-40B4-BE49-F238E27FC236}">
                <a16:creationId xmlns:a16="http://schemas.microsoft.com/office/drawing/2014/main" id="{493E1CAC-A7D0-43D3-B8A1-3685ABD0529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501" y="5148263"/>
            <a:ext cx="995363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75" name="圖片 26" descr="132744z2ifdb25ix242xrl.png">
            <a:extLst>
              <a:ext uri="{FF2B5EF4-FFF2-40B4-BE49-F238E27FC236}">
                <a16:creationId xmlns:a16="http://schemas.microsoft.com/office/drawing/2014/main" id="{8FADE494-ABA8-41A8-A9F0-F8C799356C0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9600" y="1557339"/>
            <a:ext cx="1085850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76" name="矩形 35">
            <a:extLst>
              <a:ext uri="{FF2B5EF4-FFF2-40B4-BE49-F238E27FC236}">
                <a16:creationId xmlns:a16="http://schemas.microsoft.com/office/drawing/2014/main" id="{F0930811-D840-428F-B9F8-CFF6BDE08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9180513" cy="47625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3200">
              <a:solidFill>
                <a:srgbClr val="000000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216077" name="Picture 2" descr="D:\學輔科資料\簡報圖案\12.png">
            <a:extLst>
              <a:ext uri="{FF2B5EF4-FFF2-40B4-BE49-F238E27FC236}">
                <a16:creationId xmlns:a16="http://schemas.microsoft.com/office/drawing/2014/main" id="{55B72121-62C5-4FAE-BF77-64E613CBF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FB036846-F6F6-419B-8E10-C7D88FD25566}"/>
              </a:ext>
            </a:extLst>
          </p:cNvPr>
          <p:cNvSpPr/>
          <p:nvPr/>
        </p:nvSpPr>
        <p:spPr>
          <a:xfrm>
            <a:off x="6550025" y="76200"/>
            <a:ext cx="6985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結語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FECE7-E115-47AB-91E4-01847FC9A854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5419FF6-F259-471E-A581-F3256E10D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5" y="0"/>
            <a:ext cx="10082215" cy="672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937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C0A277-67A9-4DBC-9D36-345E620B6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630238"/>
            <a:ext cx="8229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kumimoji="1" lang="zh-TW" altLang="en-US" dirty="0">
                <a:latin typeface="+mn-ea"/>
                <a:ea typeface="+mn-ea"/>
              </a:rPr>
              <a:t>引導建議</a:t>
            </a:r>
            <a:r>
              <a:rPr kumimoji="1" lang="en-US" altLang="zh-TW" dirty="0">
                <a:latin typeface="+mn-ea"/>
                <a:ea typeface="+mn-ea"/>
              </a:rPr>
              <a:t>-『</a:t>
            </a:r>
            <a:r>
              <a:rPr kumimoji="1" lang="zh-TW" altLang="en-US" dirty="0">
                <a:latin typeface="+mn-ea"/>
                <a:ea typeface="+mn-ea"/>
              </a:rPr>
              <a:t>我能</a:t>
            </a:r>
            <a:r>
              <a:rPr kumimoji="1" lang="en-US" altLang="zh-TW" dirty="0">
                <a:latin typeface="+mn-ea"/>
                <a:ea typeface="+mn-ea"/>
              </a:rPr>
              <a:t>』</a:t>
            </a:r>
            <a:r>
              <a:rPr kumimoji="1" lang="zh-TW" altLang="en-US" dirty="0">
                <a:latin typeface="+mn-ea"/>
                <a:ea typeface="+mn-ea"/>
              </a:rPr>
              <a:t>，看清現實做出取捨</a:t>
            </a:r>
          </a:p>
        </p:txBody>
      </p:sp>
      <p:pic>
        <p:nvPicPr>
          <p:cNvPr id="4" name="內容版面配置區 3" descr="food-tradeoff.jpeg">
            <a:extLst>
              <a:ext uri="{FF2B5EF4-FFF2-40B4-BE49-F238E27FC236}">
                <a16:creationId xmlns:a16="http://schemas.microsoft.com/office/drawing/2014/main" id="{9B8BAC40-C647-4E12-9C3B-C9DFA92E4C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lum brigh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0216" y="5265280"/>
            <a:ext cx="2627784" cy="1592731"/>
          </a:xfrm>
          <a:effectLst>
            <a:softEdge rad="112500"/>
          </a:effectLst>
        </p:spPr>
      </p:pic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id="{CC4C8E94-B4E0-4701-999A-BD9A865D0E79}"/>
              </a:ext>
            </a:extLst>
          </p:cNvPr>
          <p:cNvGraphicFramePr/>
          <p:nvPr/>
        </p:nvGraphicFramePr>
        <p:xfrm>
          <a:off x="2135560" y="1813272"/>
          <a:ext cx="79928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18117" name="矩形 14">
            <a:extLst>
              <a:ext uri="{FF2B5EF4-FFF2-40B4-BE49-F238E27FC236}">
                <a16:creationId xmlns:a16="http://schemas.microsoft.com/office/drawing/2014/main" id="{97921BDE-DCE9-4C02-981F-2A2296A9E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9180513" cy="47625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3200">
              <a:solidFill>
                <a:srgbClr val="000000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pic>
        <p:nvPicPr>
          <p:cNvPr id="218118" name="Picture 2" descr="D:\學輔科資料\簡報圖案\12.png">
            <a:extLst>
              <a:ext uri="{FF2B5EF4-FFF2-40B4-BE49-F238E27FC236}">
                <a16:creationId xmlns:a16="http://schemas.microsoft.com/office/drawing/2014/main" id="{97D3833D-43C4-4F1E-863F-DB3B0D2C2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D06F72D4-14AB-409D-939F-43465D06442E}"/>
              </a:ext>
            </a:extLst>
          </p:cNvPr>
          <p:cNvSpPr/>
          <p:nvPr/>
        </p:nvSpPr>
        <p:spPr>
          <a:xfrm>
            <a:off x="6550025" y="76200"/>
            <a:ext cx="6985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結語</a:t>
            </a:r>
          </a:p>
        </p:txBody>
      </p:sp>
    </p:spTree>
  </p:cSld>
  <p:clrMapOvr>
    <a:masterClrMapping/>
  </p:clrMapOvr>
  <p:transition spd="slow">
    <p:fad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">
            <a:extLst>
              <a:ext uri="{FF2B5EF4-FFF2-40B4-BE49-F238E27FC236}">
                <a16:creationId xmlns:a16="http://schemas.microsoft.com/office/drawing/2014/main" id="{0F8006A6-5D3E-4A7C-A4A6-2212F15E2189}"/>
              </a:ext>
            </a:extLst>
          </p:cNvPr>
          <p:cNvGrpSpPr>
            <a:grpSpLocks/>
          </p:cNvGrpSpPr>
          <p:nvPr/>
        </p:nvGrpSpPr>
        <p:grpSpPr bwMode="auto">
          <a:xfrm>
            <a:off x="4194175" y="744539"/>
            <a:ext cx="3867150" cy="2060575"/>
            <a:chOff x="3016560" y="336189"/>
            <a:chExt cx="6001666" cy="2234969"/>
          </a:xfrm>
        </p:grpSpPr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C91D1FBC-119E-446D-86C6-E6FD22C1914C}"/>
                </a:ext>
              </a:extLst>
            </p:cNvPr>
            <p:cNvSpPr txBox="1"/>
            <p:nvPr/>
          </p:nvSpPr>
          <p:spPr>
            <a:xfrm>
              <a:off x="3016560" y="1138574"/>
              <a:ext cx="6001666" cy="65086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>
              <a:spAutoFit/>
            </a:bodyPr>
            <a:lstStyle/>
            <a:p>
              <a:pPr algn="ctr" defTabSz="685800" eaLnBrk="1" hangingPunct="1">
                <a:defRPr/>
              </a:pPr>
              <a:r>
                <a:rPr lang="zh-TW" altLang="en-US" sz="27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看</a:t>
              </a:r>
              <a:r>
                <a:rPr lang="zh-TW" altLang="en-US" sz="3300" dirty="0">
                  <a:solidFill>
                    <a:srgbClr val="7030A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家長</a:t>
              </a:r>
              <a:r>
                <a:rPr lang="zh-TW" altLang="en-US" sz="27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需要</a:t>
              </a: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4598C94C-7246-413A-87D6-4FF56E206704}"/>
                </a:ext>
              </a:extLst>
            </p:cNvPr>
            <p:cNvSpPr txBox="1"/>
            <p:nvPr/>
          </p:nvSpPr>
          <p:spPr>
            <a:xfrm>
              <a:off x="3016560" y="1920296"/>
              <a:ext cx="6001666" cy="65086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 defTabSz="685800" eaLnBrk="1" hangingPunct="1">
                <a:defRPr/>
              </a:pPr>
              <a:r>
                <a:rPr lang="zh-TW" altLang="en-US" sz="27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看</a:t>
              </a:r>
              <a:r>
                <a:rPr lang="zh-TW" altLang="en-US" sz="33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學校</a:t>
              </a:r>
              <a:r>
                <a:rPr lang="zh-TW" altLang="en-US" sz="2700" dirty="0">
                  <a:solidFill>
                    <a:prstClr val="black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需要</a:t>
              </a:r>
            </a:p>
          </p:txBody>
        </p:sp>
        <p:sp>
          <p:nvSpPr>
            <p:cNvPr id="223249" name="文字方塊 5">
              <a:extLst>
                <a:ext uri="{FF2B5EF4-FFF2-40B4-BE49-F238E27FC236}">
                  <a16:creationId xmlns:a16="http://schemas.microsoft.com/office/drawing/2014/main" id="{9053996F-A49F-4A8E-9F51-0C2DAC316B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560" y="336189"/>
              <a:ext cx="6001666" cy="701232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 defTabSz="6858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 defTabSz="6858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 defTabSz="6858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TW" altLang="en-US" sz="360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孩子們的困境</a:t>
              </a: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8B0443-C4E7-459A-B642-7C2C543F2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425" y="4006850"/>
            <a:ext cx="2097088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700">
                <a:solidFill>
                  <a:srgbClr val="BD580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看自己想要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3F9479C-1C74-48D6-851F-7F0DDB8B7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1238" y="3933826"/>
            <a:ext cx="197485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70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看環境需要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38607E4-FF71-42D6-9DB9-F45A0AADA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2688" y="3714750"/>
            <a:ext cx="4779962" cy="2032000"/>
          </a:xfrm>
          <a:prstGeom prst="rect">
            <a:avLst/>
          </a:prstGeom>
          <a:solidFill>
            <a:srgbClr val="FFFC00">
              <a:alpha val="69803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700">
                <a:solidFill>
                  <a:srgbClr val="0A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看見自己・看見需要</a:t>
            </a:r>
            <a:br>
              <a:rPr lang="en-US" altLang="zh-TW" sz="2700">
                <a:solidFill>
                  <a:srgbClr val="0A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700">
                <a:solidFill>
                  <a:srgbClr val="0A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走出屬於・自己的路</a:t>
            </a:r>
            <a:br>
              <a:rPr lang="en-US" altLang="zh-TW" sz="2700">
                <a:solidFill>
                  <a:srgbClr val="0A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700">
                <a:solidFill>
                  <a:srgbClr val="0A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讓</a:t>
            </a:r>
            <a:r>
              <a:rPr lang="zh-TW" altLang="en-US" sz="3600">
                <a:solidFill>
                  <a:srgbClr val="0A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笑容閃耀</a:t>
            </a:r>
            <a:r>
              <a:rPr lang="zh-TW" altLang="en-US" sz="2700">
                <a:solidFill>
                  <a:srgbClr val="0A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出自信的</a:t>
            </a:r>
            <a:r>
              <a:rPr lang="zh-TW" altLang="en-US" sz="3600">
                <a:solidFill>
                  <a:srgbClr val="0A33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璀燦光采</a:t>
            </a:r>
            <a:endParaRPr lang="zh-TW" altLang="en-US" sz="2700">
              <a:solidFill>
                <a:srgbClr val="0A33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956DA39-E268-4E94-B57F-AA3EF4072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4175" y="2924175"/>
            <a:ext cx="3867150" cy="6477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期待中的未來</a:t>
            </a:r>
          </a:p>
        </p:txBody>
      </p:sp>
      <p:sp>
        <p:nvSpPr>
          <p:cNvPr id="13" name="Shape 311">
            <a:extLst>
              <a:ext uri="{FF2B5EF4-FFF2-40B4-BE49-F238E27FC236}">
                <a16:creationId xmlns:a16="http://schemas.microsoft.com/office/drawing/2014/main" id="{C63173B6-6838-4B83-BE58-3C1E53A8E445}"/>
              </a:ext>
            </a:extLst>
          </p:cNvPr>
          <p:cNvSpPr txBox="1">
            <a:spLocks/>
          </p:cNvSpPr>
          <p:nvPr/>
        </p:nvSpPr>
        <p:spPr bwMode="auto">
          <a:xfrm>
            <a:off x="4432301" y="5819775"/>
            <a:ext cx="33385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 anchor="ctr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900">
                <a:solidFill>
                  <a:srgbClr val="8888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Georgia" panose="02040502050405020303" pitchFamily="18" charset="0"/>
                <a:sym typeface="Georgia" panose="02040502050405020303" pitchFamily="18" charset="0"/>
              </a:rPr>
              <a:t>取材自均一執行長呂冠緯先生</a:t>
            </a:r>
            <a:r>
              <a:rPr lang="en-US" altLang="zh-TW" sz="900">
                <a:solidFill>
                  <a:srgbClr val="8888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Georgia" panose="02040502050405020303" pitchFamily="18" charset="0"/>
                <a:sym typeface="Georgia" panose="02040502050405020303" pitchFamily="18" charset="0"/>
              </a:rPr>
              <a:t> </a:t>
            </a:r>
            <a:r>
              <a:rPr lang="zh-TW" altLang="en-US" sz="900">
                <a:solidFill>
                  <a:srgbClr val="8888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Georgia" panose="02040502050405020303" pitchFamily="18" charset="0"/>
                <a:sym typeface="Georgia" panose="02040502050405020303" pitchFamily="18" charset="0"/>
              </a:rPr>
              <a:t>台中一中陳光鴻老師</a:t>
            </a:r>
          </a:p>
        </p:txBody>
      </p:sp>
      <p:grpSp>
        <p:nvGrpSpPr>
          <p:cNvPr id="3" name="群組 25">
            <a:extLst>
              <a:ext uri="{FF2B5EF4-FFF2-40B4-BE49-F238E27FC236}">
                <a16:creationId xmlns:a16="http://schemas.microsoft.com/office/drawing/2014/main" id="{06DD8427-7425-4F46-BBFD-9D4E2D2574F4}"/>
              </a:ext>
            </a:extLst>
          </p:cNvPr>
          <p:cNvGrpSpPr>
            <a:grpSpLocks/>
          </p:cNvGrpSpPr>
          <p:nvPr/>
        </p:nvGrpSpPr>
        <p:grpSpPr bwMode="auto">
          <a:xfrm>
            <a:off x="2601913" y="3876676"/>
            <a:ext cx="6838950" cy="2790825"/>
            <a:chOff x="656487" y="2776372"/>
            <a:chExt cx="7959762" cy="2270564"/>
          </a:xfrm>
        </p:grpSpPr>
        <p:sp>
          <p:nvSpPr>
            <p:cNvPr id="20" name="拱形 19">
              <a:extLst>
                <a:ext uri="{FF2B5EF4-FFF2-40B4-BE49-F238E27FC236}">
                  <a16:creationId xmlns:a16="http://schemas.microsoft.com/office/drawing/2014/main" id="{96690908-406C-4DD2-A35B-518C0B3E1AEF}"/>
                </a:ext>
              </a:extLst>
            </p:cNvPr>
            <p:cNvSpPr/>
            <p:nvPr/>
          </p:nvSpPr>
          <p:spPr>
            <a:xfrm>
              <a:off x="900379" y="2776372"/>
              <a:ext cx="7488606" cy="2270564"/>
            </a:xfrm>
            <a:prstGeom prst="blockArc">
              <a:avLst>
                <a:gd name="adj1" fmla="val 21578097"/>
                <a:gd name="adj2" fmla="val 10800000"/>
                <a:gd name="adj3" fmla="val 12740"/>
              </a:avLst>
            </a:prstGeom>
            <a:gradFill>
              <a:gsLst>
                <a:gs pos="11000">
                  <a:srgbClr val="0000FF"/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等腰三角形 22">
              <a:extLst>
                <a:ext uri="{FF2B5EF4-FFF2-40B4-BE49-F238E27FC236}">
                  <a16:creationId xmlns:a16="http://schemas.microsoft.com/office/drawing/2014/main" id="{5FC0C5B1-CE78-4F38-98E5-EBB7A2534B01}"/>
                </a:ext>
              </a:extLst>
            </p:cNvPr>
            <p:cNvSpPr/>
            <p:nvPr/>
          </p:nvSpPr>
          <p:spPr>
            <a:xfrm>
              <a:off x="7740453" y="3352408"/>
              <a:ext cx="875796" cy="559246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等腰三角形 27">
              <a:extLst>
                <a:ext uri="{FF2B5EF4-FFF2-40B4-BE49-F238E27FC236}">
                  <a16:creationId xmlns:a16="http://schemas.microsoft.com/office/drawing/2014/main" id="{5657AB58-11A6-44CB-9265-6BCB2FF8B9DA}"/>
                </a:ext>
              </a:extLst>
            </p:cNvPr>
            <p:cNvSpPr/>
            <p:nvPr/>
          </p:nvSpPr>
          <p:spPr>
            <a:xfrm>
              <a:off x="656487" y="3352408"/>
              <a:ext cx="875796" cy="559246"/>
            </a:xfrm>
            <a:prstGeom prst="triangle">
              <a:avLst/>
            </a:prstGeom>
            <a:solidFill>
              <a:srgbClr val="0000FF"/>
            </a:solidFill>
            <a:ln>
              <a:noFill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zh-TW" altLang="en-US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23241" name="矩形 28">
            <a:extLst>
              <a:ext uri="{FF2B5EF4-FFF2-40B4-BE49-F238E27FC236}">
                <a16:creationId xmlns:a16="http://schemas.microsoft.com/office/drawing/2014/main" id="{B27B6D3D-056C-4AA9-9F09-FEB0E875E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0"/>
            <a:ext cx="9180513" cy="476250"/>
          </a:xfrm>
          <a:prstGeom prst="rect">
            <a:avLst/>
          </a:pr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3242" name="Picture 2" descr="D:\學輔科資料\簡報圖案\12.png">
            <a:extLst>
              <a:ext uri="{FF2B5EF4-FFF2-40B4-BE49-F238E27FC236}">
                <a16:creationId xmlns:a16="http://schemas.microsoft.com/office/drawing/2014/main" id="{61946FCC-2B1D-444F-9176-829A3F51D2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3388" y="-15875"/>
            <a:ext cx="19605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039FDD32-D021-4C81-B8B4-867E3D22B70B}"/>
              </a:ext>
            </a:extLst>
          </p:cNvPr>
          <p:cNvSpPr/>
          <p:nvPr/>
        </p:nvSpPr>
        <p:spPr>
          <a:xfrm>
            <a:off x="6550025" y="76200"/>
            <a:ext cx="69850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結語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  <p:bldP spid="13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1" name="圖片 1">
            <a:extLst>
              <a:ext uri="{FF2B5EF4-FFF2-40B4-BE49-F238E27FC236}">
                <a16:creationId xmlns:a16="http://schemas.microsoft.com/office/drawing/2014/main" id="{0DD2FC58-B4A4-4E5D-947D-3BE2AF857D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1901" y="333376"/>
            <a:ext cx="3681413" cy="348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7092" name="文字方塊 2">
            <a:extLst>
              <a:ext uri="{FF2B5EF4-FFF2-40B4-BE49-F238E27FC236}">
                <a16:creationId xmlns:a16="http://schemas.microsoft.com/office/drawing/2014/main" id="{D1F2A049-E304-45FA-AF55-80FE037E27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464" y="4868863"/>
            <a:ext cx="32400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400" b="1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教育部適性入學網站</a:t>
            </a:r>
          </a:p>
        </p:txBody>
      </p:sp>
      <p:sp>
        <p:nvSpPr>
          <p:cNvPr id="217093" name="矩形 3">
            <a:extLst>
              <a:ext uri="{FF2B5EF4-FFF2-40B4-BE49-F238E27FC236}">
                <a16:creationId xmlns:a16="http://schemas.microsoft.com/office/drawing/2014/main" id="{E3DF4B23-4393-408C-A478-1E36A4D50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9601" y="4868863"/>
            <a:ext cx="2955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404040"/>
                </a:solidFill>
                <a:latin typeface="Microsoft New Tai Lue" panose="020B0502040204020203" pitchFamily="34" charset="0"/>
                <a:ea typeface="Microsoft New Tai Lue" panose="020B0502040204020203" pitchFamily="34" charset="0"/>
                <a:cs typeface="Microsoft New Tai Lue" panose="020B0502040204020203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400" b="1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桃園市適性入學網站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BD9F974-76E7-452E-B196-F329F007F0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609" y="454819"/>
            <a:ext cx="3240087" cy="324008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19336" y="1124747"/>
            <a:ext cx="3930196" cy="1938992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bliqueTopLeft"/>
              <a:lightRig rig="threePt" dir="t"/>
            </a:scene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0000FF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文鼎中圓" panose="020B0609010101010101" pitchFamily="49" charset="-120"/>
                <a:ea typeface="文鼎中圓" panose="020B0609010101010101" pitchFamily="49" charset="-120"/>
              </a:rPr>
              <a:t>選對跑道</a:t>
            </a:r>
            <a:endParaRPr kumimoji="0" lang="en-US" altLang="zh-TW" sz="6000" b="1" dirty="0">
              <a:ln w="10160">
                <a:solidFill>
                  <a:srgbClr val="4472C4"/>
                </a:solidFill>
                <a:prstDash val="solid"/>
              </a:ln>
              <a:solidFill>
                <a:srgbClr val="0000FF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</a:effectLst>
              <a:latin typeface="文鼎中圓" panose="020B0609010101010101" pitchFamily="49" charset="-120"/>
              <a:ea typeface="文鼎中圓" panose="020B0609010101010101" pitchFamily="49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0000FF"/>
                </a:solidFill>
                <a:effectLst>
                  <a:glow rad="63500">
                    <a:srgbClr val="5B9BD5">
                      <a:satMod val="175000"/>
                      <a:alpha val="40000"/>
                    </a:srgbClr>
                  </a:glow>
                </a:effectLst>
                <a:latin typeface="文鼎中圓" panose="020B0609010101010101" pitchFamily="49" charset="-120"/>
                <a:ea typeface="文鼎中圓" panose="020B0609010101010101" pitchFamily="49" charset="-120"/>
              </a:rPr>
              <a:t>自在發光</a:t>
            </a:r>
            <a:endParaRPr kumimoji="0" lang="en-US" altLang="zh-TW" sz="6000" b="1" dirty="0">
              <a:ln w="10160">
                <a:solidFill>
                  <a:srgbClr val="4472C4"/>
                </a:solidFill>
                <a:prstDash val="solid"/>
              </a:ln>
              <a:solidFill>
                <a:srgbClr val="0000FF"/>
              </a:solidFill>
              <a:effectLst>
                <a:glow rad="63500">
                  <a:srgbClr val="5B9BD5">
                    <a:satMod val="175000"/>
                    <a:alpha val="40000"/>
                  </a:srgbClr>
                </a:glow>
              </a:effectLst>
              <a:latin typeface="文鼎中圓" panose="020B0609010101010101" pitchFamily="49" charset="-120"/>
              <a:ea typeface="文鼎中圓" panose="020B0609010101010101" pitchFamily="49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051E8D-5497-438A-B28A-8C334251A4CA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27661" y="13138"/>
            <a:ext cx="9626037" cy="83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kumimoji="0" lang="zh-TW" altLang="en-US" sz="5400" dirty="0">
                <a:solidFill>
                  <a:srgbClr val="0000CC"/>
                </a:solidFill>
                <a:latin typeface="文鼎中圓" panose="020B0609010101010101" pitchFamily="49" charset="-120"/>
                <a:ea typeface="文鼎中圓" panose="020B0609010101010101" pitchFamily="49" charset="-120"/>
              </a:rPr>
              <a:t>謝謝您的耐心聆聽！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416" y="3638058"/>
            <a:ext cx="5619658" cy="324173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1405" y="3627027"/>
            <a:ext cx="5095195" cy="3252768"/>
          </a:xfrm>
          <a:prstGeom prst="rect">
            <a:avLst/>
          </a:prstGeom>
        </p:spPr>
      </p:pic>
      <p:pic>
        <p:nvPicPr>
          <p:cNvPr id="10" name="圖片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8233" y="360145"/>
            <a:ext cx="5171391" cy="329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3407725" y="1124747"/>
            <a:ext cx="5280587" cy="180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85" tIns="45695" rIns="91385" bIns="45695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  <a:ea typeface="微軟正黑體" pitchFamily="34" charset="-12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  <a:ea typeface="微軟正黑體" pitchFamily="34" charset="-12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  <a:ea typeface="微軟正黑體" pitchFamily="34" charset="-12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  <a:ea typeface="微軟正黑體" pitchFamily="34" charset="-12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  <a:ea typeface="微軟正黑體" pitchFamily="34" charset="-12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  <a:ea typeface="微軟正黑體" pitchFamily="34" charset="-12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  <a:ea typeface="微軟正黑體" pitchFamily="34" charset="-12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  <a:ea typeface="微軟正黑體" pitchFamily="34" charset="-12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  <a:ea typeface="微軟正黑體" pitchFamily="34" charset="-12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5400" b="1" dirty="0">
                <a:solidFill>
                  <a:srgbClr val="C00000"/>
                </a:solidFill>
                <a:latin typeface="文鼎中圓" panose="020B0609010101010101" pitchFamily="49" charset="-120"/>
                <a:ea typeface="文鼎中圓" panose="020B0609010101010101" pitchFamily="49" charset="-120"/>
              </a:rPr>
              <a:t>簡報完畢</a:t>
            </a:r>
            <a:endParaRPr lang="en-US" altLang="zh-TW" sz="5400" b="1" dirty="0">
              <a:solidFill>
                <a:srgbClr val="C00000"/>
              </a:solidFill>
              <a:latin typeface="文鼎中圓" panose="020B0609010101010101" pitchFamily="49" charset="-120"/>
              <a:ea typeface="文鼎中圓" panose="020B0609010101010101" pitchFamily="49" charset="-120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5400" b="1" dirty="0">
                <a:solidFill>
                  <a:srgbClr val="C00000"/>
                </a:solidFill>
                <a:latin typeface="文鼎中圓" panose="020B0609010101010101" pitchFamily="49" charset="-120"/>
                <a:ea typeface="文鼎中圓" panose="020B0609010101010101" pitchFamily="49" charset="-120"/>
              </a:rPr>
              <a:t>祝福大家</a:t>
            </a:r>
          </a:p>
        </p:txBody>
      </p:sp>
    </p:spTree>
    <p:extLst>
      <p:ext uri="{BB962C8B-B14F-4D97-AF65-F5344CB8AC3E}">
        <p14:creationId xmlns:p14="http://schemas.microsoft.com/office/powerpoint/2010/main" val="47542680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常見問題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/>
              <a:t>如果免試入學未分發到理想校、科怎麼辦</a:t>
            </a:r>
            <a:r>
              <a:rPr lang="en-US" altLang="zh-TW" dirty="0"/>
              <a:t>?</a:t>
            </a:r>
          </a:p>
          <a:p>
            <a:r>
              <a:rPr lang="zh-TW" altLang="en-US" dirty="0"/>
              <a:t>萬一選錯科怎麼辦</a:t>
            </a:r>
            <a:r>
              <a:rPr lang="en-US" altLang="zh-TW" dirty="0"/>
              <a:t>?</a:t>
            </a:r>
          </a:p>
          <a:p>
            <a:r>
              <a:rPr lang="zh-TW" altLang="en-US" dirty="0"/>
              <a:t>不曉得要讀高中還是高職</a:t>
            </a:r>
            <a:r>
              <a:rPr lang="en-US" altLang="zh-TW" dirty="0"/>
              <a:t>?</a:t>
            </a:r>
          </a:p>
          <a:p>
            <a:r>
              <a:rPr lang="zh-TW" altLang="en-US" dirty="0"/>
              <a:t>讀高職，檢定證照一定要考嗎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185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FECE7-E115-47AB-91E4-01847FC9A854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3" name="文字方塊 2"/>
          <p:cNvSpPr txBox="1"/>
          <p:nvPr/>
        </p:nvSpPr>
        <p:spPr>
          <a:xfrm>
            <a:off x="1991544" y="1484784"/>
            <a:ext cx="9433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113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年國中會考等級加標示與容錯題數表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1925" y="2109909"/>
            <a:ext cx="8223870" cy="474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1537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MA" val="2.1"/>
</p:tagLst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theme/theme1.xml><?xml version="1.0" encoding="utf-8"?>
<a:theme xmlns:a="http://schemas.openxmlformats.org/drawingml/2006/main" name="MSC_MS_EA_Buisiness_ID04">
  <a:themeElements>
    <a:clrScheme name="Wrapper">
      <a:dk1>
        <a:sysClr val="windowText" lastClr="000000"/>
      </a:dk1>
      <a:lt1>
        <a:sysClr val="window" lastClr="FFFFFF"/>
      </a:lt1>
      <a:dk2>
        <a:srgbClr val="006270"/>
      </a:dk2>
      <a:lt2>
        <a:srgbClr val="FBFEC6"/>
      </a:lt2>
      <a:accent1>
        <a:srgbClr val="A0C435"/>
      </a:accent1>
      <a:accent2>
        <a:srgbClr val="F29F26"/>
      </a:accent2>
      <a:accent3>
        <a:srgbClr val="08BBDB"/>
      </a:accent3>
      <a:accent4>
        <a:srgbClr val="687CDD"/>
      </a:accent4>
      <a:accent5>
        <a:srgbClr val="28C874"/>
      </a:accent5>
      <a:accent6>
        <a:srgbClr val="E47963"/>
      </a:accent6>
      <a:hlink>
        <a:srgbClr val="64C143"/>
      </a:hlink>
      <a:folHlink>
        <a:srgbClr val="9A9A9A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lligraphy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26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12年國教簡報">
  <a:themeElements>
    <a:clrScheme name="12年國教簡報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年國教簡報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2年國教簡報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7_Default Design">
  <a:themeElements>
    <a:clrScheme name="The Missing Piece">
      <a:dk1>
        <a:srgbClr val="000000"/>
      </a:dk1>
      <a:lt1>
        <a:srgbClr val="1E2128"/>
      </a:lt1>
      <a:dk2>
        <a:srgbClr val="1E2128"/>
      </a:dk2>
      <a:lt2>
        <a:srgbClr val="000000"/>
      </a:lt2>
      <a:accent1>
        <a:srgbClr val="618BB8"/>
      </a:accent1>
      <a:accent2>
        <a:srgbClr val="1F3145"/>
      </a:accent2>
      <a:accent3>
        <a:srgbClr val="FFFFFF"/>
      </a:accent3>
      <a:accent4>
        <a:srgbClr val="79B2D0"/>
      </a:accent4>
      <a:accent5>
        <a:srgbClr val="2B3036"/>
      </a:accent5>
      <a:accent6>
        <a:srgbClr val="325E89"/>
      </a:accent6>
      <a:hlink>
        <a:srgbClr val="79B2D0"/>
      </a:hlink>
      <a:folHlink>
        <a:srgbClr val="193048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_本署簡報檔版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本署簡報檔版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Default Design">
  <a:themeElements>
    <a:clrScheme name="The Missing Piece">
      <a:dk1>
        <a:srgbClr val="000000"/>
      </a:dk1>
      <a:lt1>
        <a:srgbClr val="1E2128"/>
      </a:lt1>
      <a:dk2>
        <a:srgbClr val="1E2128"/>
      </a:dk2>
      <a:lt2>
        <a:srgbClr val="000000"/>
      </a:lt2>
      <a:accent1>
        <a:srgbClr val="618BB8"/>
      </a:accent1>
      <a:accent2>
        <a:srgbClr val="1F3145"/>
      </a:accent2>
      <a:accent3>
        <a:srgbClr val="FFFFFF"/>
      </a:accent3>
      <a:accent4>
        <a:srgbClr val="79B2D0"/>
      </a:accent4>
      <a:accent5>
        <a:srgbClr val="2B3036"/>
      </a:accent5>
      <a:accent6>
        <a:srgbClr val="325E89"/>
      </a:accent6>
      <a:hlink>
        <a:srgbClr val="79B2D0"/>
      </a:hlink>
      <a:folHlink>
        <a:srgbClr val="193048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06適性輔導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12年國教簡報">
  <a:themeElements>
    <a:clrScheme name="12年國教簡報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年國教簡報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2年國教簡報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鳳舞九天">
  <a:themeElements>
    <a:clrScheme name="鳳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yuda 1">
      <a:majorFont>
        <a:latin typeface="Arial Narrow"/>
        <a:ea typeface="文鼎粗圓"/>
        <a:cs typeface=""/>
      </a:majorFont>
      <a:minorFont>
        <a:latin typeface="Arial Narrow"/>
        <a:ea typeface="文鼎中圓"/>
        <a:cs typeface=""/>
      </a:minorFont>
    </a:fontScheme>
    <a:fmtScheme name="鳳舞九天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atMod val="180000"/>
              </a:schemeClr>
            </a:gs>
            <a:gs pos="50000">
              <a:schemeClr val="phClr">
                <a:tint val="40000"/>
                <a:satMod val="175000"/>
              </a:schemeClr>
            </a:gs>
            <a:gs pos="100000">
              <a:schemeClr val="phClr">
                <a:tint val="65000"/>
                <a:satMod val="180000"/>
              </a:schemeClr>
            </a:gs>
          </a:gsLst>
          <a:lin ang="0" scaled="1"/>
        </a:gradFill>
        <a:gradFill rotWithShape="1">
          <a:gsLst>
            <a:gs pos="0">
              <a:schemeClr val="phClr">
                <a:shade val="38000"/>
                <a:satMod val="150000"/>
              </a:schemeClr>
            </a:gs>
            <a:gs pos="50000">
              <a:schemeClr val="phClr">
                <a:shade val="100000"/>
                <a:satMod val="100000"/>
              </a:schemeClr>
            </a:gs>
            <a:gs pos="100000">
              <a:schemeClr val="phClr">
                <a:shade val="38000"/>
                <a:satMod val="150000"/>
              </a:schemeClr>
            </a:gs>
          </a:gsLst>
          <a:lin ang="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</a:effectStyle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</a:effectStyle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00000"/>
              </a:schemeClr>
            </a:gs>
            <a:gs pos="100000">
              <a:schemeClr val="phClr">
                <a:shade val="15000"/>
                <a:satMod val="300000"/>
              </a:schemeClr>
            </a:gs>
          </a:gsLst>
          <a:path path="circle">
            <a:fillToRect l="10000" t="180000" r="1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tile tx="0" ty="0" sx="50000" sy="50000" flip="x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鳳舞九天">
  <a:themeElements>
    <a:clrScheme name="鳳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yuda 1">
      <a:majorFont>
        <a:latin typeface="Arial Narrow"/>
        <a:ea typeface="文鼎粗圓"/>
        <a:cs typeface=""/>
      </a:majorFont>
      <a:minorFont>
        <a:latin typeface="Arial Narrow"/>
        <a:ea typeface="文鼎中圓"/>
        <a:cs typeface=""/>
      </a:minorFont>
    </a:fontScheme>
    <a:fmtScheme name="鳳舞九天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atMod val="180000"/>
              </a:schemeClr>
            </a:gs>
            <a:gs pos="50000">
              <a:schemeClr val="phClr">
                <a:tint val="40000"/>
                <a:satMod val="175000"/>
              </a:schemeClr>
            </a:gs>
            <a:gs pos="100000">
              <a:schemeClr val="phClr">
                <a:tint val="65000"/>
                <a:satMod val="180000"/>
              </a:schemeClr>
            </a:gs>
          </a:gsLst>
          <a:lin ang="0" scaled="1"/>
        </a:gradFill>
        <a:gradFill rotWithShape="1">
          <a:gsLst>
            <a:gs pos="0">
              <a:schemeClr val="phClr">
                <a:shade val="38000"/>
                <a:satMod val="150000"/>
              </a:schemeClr>
            </a:gs>
            <a:gs pos="50000">
              <a:schemeClr val="phClr">
                <a:shade val="100000"/>
                <a:satMod val="100000"/>
              </a:schemeClr>
            </a:gs>
            <a:gs pos="100000">
              <a:schemeClr val="phClr">
                <a:shade val="38000"/>
                <a:satMod val="150000"/>
              </a:schemeClr>
            </a:gs>
          </a:gsLst>
          <a:lin ang="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</a:effectStyle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</a:effectStyle>
        <a:effectStyle>
          <a:effectLst>
            <a:outerShdw blurRad="190500" dist="78600" dir="2700000" rotWithShape="0">
              <a:srgbClr val="000000">
                <a:alpha val="3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00000"/>
              </a:schemeClr>
            </a:gs>
            <a:gs pos="100000">
              <a:schemeClr val="phClr">
                <a:shade val="15000"/>
                <a:satMod val="300000"/>
              </a:schemeClr>
            </a:gs>
          </a:gsLst>
          <a:path path="circle">
            <a:fillToRect l="10000" t="180000" r="1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tile tx="0" ty="0" sx="50000" sy="50000" flip="x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12年國教簡報">
  <a:themeElements>
    <a:clrScheme name="12年國教簡報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年國教簡報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prstShdw prst="shdw17" dist="17961" dir="2700000">
            <a:schemeClr val="tx1">
              <a:gamma/>
              <a:shade val="60000"/>
              <a:invGamma/>
            </a:schemeClr>
          </a:prst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新細明體" pitchFamily="18" charset="-120"/>
          </a:defRPr>
        </a:defPPr>
      </a:lstStyle>
    </a:lnDef>
  </a:objectDefaults>
  <a:extraClrSchemeLst>
    <a:extraClrScheme>
      <a:clrScheme name="12年國教簡報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6064</Words>
  <Application>Microsoft Office PowerPoint</Application>
  <PresentationFormat>寬螢幕</PresentationFormat>
  <Paragraphs>1599</Paragraphs>
  <Slides>84</Slides>
  <Notes>26</Notes>
  <HiddenSlides>4</HiddenSlides>
  <MMClips>0</MMClips>
  <ScaleCrop>false</ScaleCrop>
  <HeadingPairs>
    <vt:vector size="6" baseType="variant">
      <vt:variant>
        <vt:lpstr>使用字型</vt:lpstr>
      </vt:variant>
      <vt:variant>
        <vt:i4>19</vt:i4>
      </vt:variant>
      <vt:variant>
        <vt:lpstr>佈景主題</vt:lpstr>
      </vt:variant>
      <vt:variant>
        <vt:i4>14</vt:i4>
      </vt:variant>
      <vt:variant>
        <vt:lpstr>投影片標題</vt:lpstr>
      </vt:variant>
      <vt:variant>
        <vt:i4>84</vt:i4>
      </vt:variant>
    </vt:vector>
  </HeadingPairs>
  <TitlesOfParts>
    <vt:vector size="117" baseType="lpstr">
      <vt:lpstr>Adobe 黑体 Std R</vt:lpstr>
      <vt:lpstr>Adobe 繁黑體 Std B</vt:lpstr>
      <vt:lpstr>文鼎中圓</vt:lpstr>
      <vt:lpstr>細明體</vt:lpstr>
      <vt:lpstr>微軟正黑體</vt:lpstr>
      <vt:lpstr>新細明體</vt:lpstr>
      <vt:lpstr>標楷體</vt:lpstr>
      <vt:lpstr>Arial</vt:lpstr>
      <vt:lpstr>Arial Narrow</vt:lpstr>
      <vt:lpstr>Calibri</vt:lpstr>
      <vt:lpstr>Calibri Light</vt:lpstr>
      <vt:lpstr>Microsoft New Tai Lue</vt:lpstr>
      <vt:lpstr>Montserrat</vt:lpstr>
      <vt:lpstr>Montserrat Light</vt:lpstr>
      <vt:lpstr>Times New Roman</vt:lpstr>
      <vt:lpstr>Tw Cen MT</vt:lpstr>
      <vt:lpstr>Verdana</vt:lpstr>
      <vt:lpstr>Wingdings</vt:lpstr>
      <vt:lpstr>Wingdings 2</vt:lpstr>
      <vt:lpstr>MSC_MS_EA_Buisiness_ID04</vt:lpstr>
      <vt:lpstr>1_本署簡報檔版型</vt:lpstr>
      <vt:lpstr>16_Default Design</vt:lpstr>
      <vt:lpstr>106適性輔導</vt:lpstr>
      <vt:lpstr>Office 主题</vt:lpstr>
      <vt:lpstr>2_12年國教簡報</vt:lpstr>
      <vt:lpstr>鳳舞九天</vt:lpstr>
      <vt:lpstr>1_鳳舞九天</vt:lpstr>
      <vt:lpstr>4_12年國教簡報</vt:lpstr>
      <vt:lpstr>Office Theme</vt:lpstr>
      <vt:lpstr>26_Office 佈景主題</vt:lpstr>
      <vt:lpstr>3_12年國教簡報</vt:lpstr>
      <vt:lpstr>17_Default Design</vt:lpstr>
      <vt:lpstr>2_本署簡報檔版型</vt:lpstr>
      <vt:lpstr>PowerPoint 簡報</vt:lpstr>
      <vt:lpstr>114學年度適性入學成果</vt:lpstr>
      <vt:lpstr>PowerPoint 簡報</vt:lpstr>
      <vt:lpstr>PowerPoint 簡報</vt:lpstr>
      <vt:lpstr>PowerPoint 簡報</vt:lpstr>
      <vt:lpstr>能力等級與加註標示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南區公立國中舉例</vt:lpstr>
      <vt:lpstr>PowerPoint 簡報</vt:lpstr>
      <vt:lpstr>PowerPoint 簡報</vt:lpstr>
      <vt:lpstr>PowerPoint 簡報</vt:lpstr>
      <vt:lpstr>PowerPoint 簡報</vt:lpstr>
      <vt:lpstr>桃連區主要入學管道</vt:lpstr>
      <vt:lpstr>115學年度桃連區適性入學管道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尊重孩子想法，親子討論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志願序計分方式</vt:lpstr>
      <vt:lpstr>解讀志願序(假設2A3B，20點，其餘項目滿分)</vt:lpstr>
      <vt:lpstr>113年桃連區免試入學-同分超額比序步驟</vt:lpstr>
      <vt:lpstr>選填志願序提醒</vt:lpstr>
      <vt:lpstr>選填志願序提醒</vt:lpstr>
      <vt:lpstr>選填志願序提醒</vt:lpstr>
      <vt:lpstr>選填志願序提醒</vt:lpstr>
      <vt:lpstr>選填志願序提醒</vt:lpstr>
      <vt:lpstr>113年桃連區免試入學-同分超額比序步驟</vt:lpstr>
      <vt:lpstr>PowerPoint 簡報</vt:lpstr>
      <vt:lpstr>個別序位</vt:lpstr>
      <vt:lpstr>個別序位</vt:lpstr>
      <vt:lpstr>個別序位</vt:lpstr>
      <vt:lpstr>如何使用個別序位</vt:lpstr>
      <vt:lpstr>公立高中(普通科、綜高)累積人數</vt:lpstr>
      <vt:lpstr>115年桃連區免試入學-同分超額比序步驟</vt:lpstr>
      <vt:lpstr>公立高中(普通科、綜高)累積人數</vt:lpstr>
      <vt:lpstr>公立高中(普通科、綜高)累積人數</vt:lpstr>
      <vt:lpstr>志願規畫範例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解讀志願序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引導建議-『我想』，找出想要的舞台</vt:lpstr>
      <vt:lpstr>引導建議-『我能』，看清現實做出取捨</vt:lpstr>
      <vt:lpstr>PowerPoint 簡報</vt:lpstr>
      <vt:lpstr>PowerPoint 簡報</vt:lpstr>
      <vt:lpstr>PowerPoint 簡報</vt:lpstr>
      <vt:lpstr>常見問題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/>
  <cp:lastModifiedBy/>
  <cp:revision>135</cp:revision>
  <dcterms:modified xsi:type="dcterms:W3CDTF">2026-06-18T12:49:48Z</dcterms:modified>
</cp:coreProperties>
</file>