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1.png" ContentType="image/png"/>
  <Override PartName="/ppt/media/image2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zh-TW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TW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TW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zh-TW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TW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TW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TW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TW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zh-TW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TW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TW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TW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TW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TW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TW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zh-TW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zh-TW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TW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zh-TW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TW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TW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zh-TW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zh-TW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TW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TW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TW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zh-TW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TW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TW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TW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zh-TW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TW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TW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h-TW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/>
          <a:p>
            <a:pPr algn="ctr">
              <a:lnSpc>
                <a:spcPct val="100000"/>
              </a:lnSpc>
            </a:pPr>
            <a:r>
              <a:rPr b="0" lang="zh-TW" sz="6000" spc="-1" strike="noStrike">
                <a:solidFill>
                  <a:srgbClr val="000000"/>
                </a:solidFill>
                <a:latin typeface="Calibri Light"/>
              </a:rPr>
              <a:t>按一下以編輯母片標題樣式</a:t>
            </a:r>
            <a:endParaRPr b="0" lang="zh-TW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19D9AB97-454F-47BD-A1F2-1107F694581F}" type="datetime">
              <a:rPr b="0" lang="en-US" sz="1200" spc="-1" strike="noStrike">
                <a:solidFill>
                  <a:srgbClr val="8b8b8b"/>
                </a:solidFill>
                <a:latin typeface="Calibri"/>
              </a:rPr>
              <a:t>10/11/22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23F685F5-653A-4750-AF01-94E4E70B51AE}" type="slidenum">
              <a:rPr b="0" lang="en-US" sz="1200" spc="-1" strike="noStrike">
                <a:solidFill>
                  <a:srgbClr val="8b8b8b"/>
                </a:solidFill>
                <a:latin typeface="Calibri"/>
              </a:rPr>
              <a:t>&lt;編號&gt;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TW" sz="2800" spc="-1" strike="noStrike">
                <a:solidFill>
                  <a:srgbClr val="000000"/>
                </a:solidFill>
                <a:latin typeface="Calibri"/>
              </a:rPr>
              <a:t>請按這裡編輯大綱文字格式</a:t>
            </a:r>
            <a:endParaRPr b="0" lang="zh-TW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zh-TW" sz="2000" spc="-1" strike="noStrike">
                <a:solidFill>
                  <a:srgbClr val="000000"/>
                </a:solidFill>
                <a:latin typeface="Calibri"/>
              </a:rPr>
              <a:t>第二個大綱層次</a:t>
            </a:r>
            <a:endParaRPr b="0" lang="zh-TW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TW" sz="1800" spc="-1" strike="noStrike">
                <a:solidFill>
                  <a:srgbClr val="000000"/>
                </a:solidFill>
                <a:latin typeface="Calibri"/>
              </a:rPr>
              <a:t>第三個大綱層次</a:t>
            </a:r>
            <a:endParaRPr b="0" lang="zh-TW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zh-TW" sz="1800" spc="-1" strike="noStrike">
                <a:solidFill>
                  <a:srgbClr val="000000"/>
                </a:solidFill>
                <a:latin typeface="Calibri"/>
              </a:rPr>
              <a:t>第四個大綱層次</a:t>
            </a:r>
            <a:endParaRPr b="0" lang="zh-TW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TW" sz="2000" spc="-1" strike="noStrike">
                <a:solidFill>
                  <a:srgbClr val="000000"/>
                </a:solidFill>
                <a:latin typeface="Calibri"/>
              </a:rPr>
              <a:t>第五個大綱層次</a:t>
            </a:r>
            <a:endParaRPr b="0" lang="zh-TW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TW" sz="2000" spc="-1" strike="noStrike">
                <a:solidFill>
                  <a:srgbClr val="000000"/>
                </a:solidFill>
                <a:latin typeface="Calibri"/>
              </a:rPr>
              <a:t>第六個大綱層次</a:t>
            </a:r>
            <a:endParaRPr b="0" lang="zh-TW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TW" sz="2000" spc="-1" strike="noStrike">
                <a:solidFill>
                  <a:srgbClr val="000000"/>
                </a:solidFill>
                <a:latin typeface="Calibri"/>
              </a:rPr>
              <a:t>第七個大綱層次</a:t>
            </a:r>
            <a:endParaRPr b="0" lang="zh-TW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8940240" y="1069200"/>
            <a:ext cx="3095280" cy="44726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100000"/>
              </a:lnSpc>
            </a:pPr>
            <a:r>
              <a:rPr b="0" lang="zh-TW" sz="2000" spc="-1" strike="noStrike">
                <a:solidFill>
                  <a:srgbClr val="4472c4"/>
                </a:solidFill>
                <a:latin typeface="標楷體"/>
                <a:ea typeface="標楷體"/>
              </a:rPr>
              <a:t>111</a:t>
            </a:r>
            <a:r>
              <a:rPr b="0" lang="zh-TW" sz="2000" spc="-1" strike="noStrike">
                <a:solidFill>
                  <a:srgbClr val="4472c4"/>
                </a:solidFill>
                <a:latin typeface="標楷體"/>
                <a:ea typeface="標楷體"/>
              </a:rPr>
              <a:t>年國慶晚會</a:t>
            </a:r>
            <a:r>
              <a:rPr b="0" lang="zh-TW" sz="2000" spc="-1" strike="noStrike">
                <a:solidFill>
                  <a:srgbClr val="4472c4"/>
                </a:solidFill>
                <a:latin typeface="標楷體"/>
                <a:ea typeface="標楷體"/>
              </a:rPr>
              <a:t>(</a:t>
            </a:r>
            <a:r>
              <a:rPr b="0" lang="zh-TW" sz="2000" spc="-1" strike="noStrike">
                <a:solidFill>
                  <a:srgbClr val="4472c4"/>
                </a:solidFill>
                <a:latin typeface="標楷體"/>
                <a:ea typeface="標楷體"/>
              </a:rPr>
              <a:t>陽光劇場</a:t>
            </a:r>
            <a:r>
              <a:rPr b="0" lang="zh-TW" sz="2000" spc="-1" strike="noStrike">
                <a:solidFill>
                  <a:srgbClr val="4472c4"/>
                </a:solidFill>
                <a:latin typeface="標楷體"/>
                <a:ea typeface="標楷體"/>
              </a:rPr>
              <a:t>)</a:t>
            </a:r>
            <a:br/>
            <a:r>
              <a:rPr b="0" lang="zh-TW" sz="2000" spc="-1" strike="noStrike">
                <a:solidFill>
                  <a:srgbClr val="4472c4"/>
                </a:solidFill>
                <a:latin typeface="標楷體"/>
                <a:ea typeface="標楷體"/>
              </a:rPr>
              <a:t>禁止遙控無人機飛航活動</a:t>
            </a:r>
            <a:br/>
            <a:br/>
            <a:r>
              <a:rPr b="0" lang="zh-TW" sz="1800" spc="-1" strike="noStrike">
                <a:solidFill>
                  <a:srgbClr val="000000"/>
                </a:solidFill>
                <a:latin typeface="標楷體"/>
                <a:ea typeface="標楷體"/>
              </a:rPr>
              <a:t>一、禁止區域</a:t>
            </a:r>
            <a:br/>
            <a:r>
              <a:rPr b="0" lang="zh-TW" sz="1600" spc="-1" strike="noStrike">
                <a:solidFill>
                  <a:srgbClr val="000000"/>
                </a:solidFill>
                <a:latin typeface="標楷體"/>
                <a:ea typeface="標楷體"/>
              </a:rPr>
              <a:t>25 01 31N 121 13 06E</a:t>
            </a:r>
            <a:br/>
            <a:r>
              <a:rPr b="0" lang="zh-TW" sz="1600" spc="-1" strike="noStrike">
                <a:solidFill>
                  <a:srgbClr val="000000"/>
                </a:solidFill>
                <a:latin typeface="標楷體"/>
                <a:ea typeface="標楷體"/>
              </a:rPr>
              <a:t>25 01 12N 121 12 54E</a:t>
            </a:r>
            <a:br/>
            <a:r>
              <a:rPr b="0" lang="zh-TW" sz="1600" spc="-1" strike="noStrike">
                <a:solidFill>
                  <a:srgbClr val="000000"/>
                </a:solidFill>
                <a:latin typeface="標楷體"/>
                <a:ea typeface="標楷體"/>
              </a:rPr>
              <a:t>25 01 01N 121 13 05E</a:t>
            </a:r>
            <a:br/>
            <a:r>
              <a:rPr b="0" lang="zh-TW" sz="1600" spc="-1" strike="noStrike">
                <a:solidFill>
                  <a:srgbClr val="000000"/>
                </a:solidFill>
                <a:latin typeface="標楷體"/>
                <a:ea typeface="標楷體"/>
              </a:rPr>
              <a:t>25 01 19N 121 13 22E</a:t>
            </a:r>
            <a:br/>
            <a:r>
              <a:rPr b="0" lang="zh-TW" sz="1800" spc="-1" strike="noStrike">
                <a:solidFill>
                  <a:srgbClr val="000000"/>
                </a:solidFill>
                <a:latin typeface="標楷體"/>
                <a:ea typeface="標楷體"/>
              </a:rPr>
              <a:t>以上座標所為設區域。</a:t>
            </a:r>
            <a:br/>
            <a:br/>
            <a:r>
              <a:rPr b="0" lang="zh-TW" sz="1800" spc="-1" strike="noStrike">
                <a:solidFill>
                  <a:srgbClr val="000000"/>
                </a:solidFill>
                <a:latin typeface="標楷體"/>
                <a:ea typeface="標楷體"/>
              </a:rPr>
              <a:t>二、禁止時間</a:t>
            </a:r>
            <a:br/>
            <a:r>
              <a:rPr b="0" lang="zh-TW" sz="1800" spc="-1" strike="noStrike">
                <a:solidFill>
                  <a:srgbClr val="000000"/>
                </a:solidFill>
                <a:latin typeface="標楷體"/>
                <a:ea typeface="標楷體"/>
              </a:rPr>
              <a:t>自</a:t>
            </a:r>
            <a:r>
              <a:rPr b="0" lang="zh-TW" sz="1800" spc="-1" strike="noStrike">
                <a:solidFill>
                  <a:srgbClr val="000000"/>
                </a:solidFill>
                <a:latin typeface="標楷體"/>
                <a:ea typeface="標楷體"/>
              </a:rPr>
              <a:t>111</a:t>
            </a:r>
            <a:r>
              <a:rPr b="0" lang="zh-TW" sz="1800" spc="-1" strike="noStrike">
                <a:solidFill>
                  <a:srgbClr val="000000"/>
                </a:solidFill>
                <a:latin typeface="標楷體"/>
                <a:ea typeface="標楷體"/>
              </a:rPr>
              <a:t>年</a:t>
            </a:r>
            <a:r>
              <a:rPr b="0" lang="zh-TW" sz="1800" spc="-1" strike="noStrike">
                <a:solidFill>
                  <a:srgbClr val="000000"/>
                </a:solidFill>
                <a:latin typeface="標楷體"/>
                <a:ea typeface="標楷體"/>
              </a:rPr>
              <a:t>10</a:t>
            </a:r>
            <a:r>
              <a:rPr b="0" lang="zh-TW" sz="1800" spc="-1" strike="noStrike">
                <a:solidFill>
                  <a:srgbClr val="000000"/>
                </a:solidFill>
                <a:latin typeface="標楷體"/>
                <a:ea typeface="標楷體"/>
              </a:rPr>
              <a:t>月</a:t>
            </a:r>
            <a:r>
              <a:rPr b="0" lang="zh-TW" sz="1800" spc="-1" strike="noStrike">
                <a:solidFill>
                  <a:srgbClr val="000000"/>
                </a:solidFill>
                <a:latin typeface="標楷體"/>
                <a:ea typeface="標楷體"/>
              </a:rPr>
              <a:t>9</a:t>
            </a:r>
            <a:r>
              <a:rPr b="0" lang="zh-TW" sz="1800" spc="-1" strike="noStrike">
                <a:solidFill>
                  <a:srgbClr val="000000"/>
                </a:solidFill>
                <a:latin typeface="標楷體"/>
                <a:ea typeface="標楷體"/>
              </a:rPr>
              <a:t>日</a:t>
            </a:r>
            <a:r>
              <a:rPr b="0" lang="zh-TW" sz="1800" spc="-1" strike="noStrike">
                <a:solidFill>
                  <a:srgbClr val="000000"/>
                </a:solidFill>
                <a:latin typeface="標楷體"/>
                <a:ea typeface="標楷體"/>
              </a:rPr>
              <a:t>12</a:t>
            </a:r>
            <a:r>
              <a:rPr b="0" lang="zh-TW" sz="1800" spc="-1" strike="noStrike">
                <a:solidFill>
                  <a:srgbClr val="000000"/>
                </a:solidFill>
                <a:latin typeface="標楷體"/>
                <a:ea typeface="標楷體"/>
              </a:rPr>
              <a:t>時</a:t>
            </a:r>
            <a:br/>
            <a:r>
              <a:rPr b="0" lang="zh-TW" sz="1800" spc="-1" strike="noStrike">
                <a:solidFill>
                  <a:srgbClr val="000000"/>
                </a:solidFill>
                <a:latin typeface="標楷體"/>
                <a:ea typeface="標楷體"/>
              </a:rPr>
              <a:t>至</a:t>
            </a:r>
            <a:r>
              <a:rPr b="0" lang="zh-TW" sz="1800" spc="-1" strike="noStrike">
                <a:solidFill>
                  <a:srgbClr val="000000"/>
                </a:solidFill>
                <a:latin typeface="標楷體"/>
                <a:ea typeface="標楷體"/>
              </a:rPr>
              <a:t>111</a:t>
            </a:r>
            <a:r>
              <a:rPr b="0" lang="zh-TW" sz="1800" spc="-1" strike="noStrike">
                <a:solidFill>
                  <a:srgbClr val="000000"/>
                </a:solidFill>
                <a:latin typeface="標楷體"/>
                <a:ea typeface="標楷體"/>
              </a:rPr>
              <a:t>年</a:t>
            </a:r>
            <a:r>
              <a:rPr b="0" lang="zh-TW" sz="1800" spc="-1" strike="noStrike">
                <a:solidFill>
                  <a:srgbClr val="000000"/>
                </a:solidFill>
                <a:latin typeface="標楷體"/>
                <a:ea typeface="標楷體"/>
              </a:rPr>
              <a:t>10</a:t>
            </a:r>
            <a:r>
              <a:rPr b="0" lang="zh-TW" sz="1800" spc="-1" strike="noStrike">
                <a:solidFill>
                  <a:srgbClr val="000000"/>
                </a:solidFill>
                <a:latin typeface="標楷體"/>
                <a:ea typeface="標楷體"/>
              </a:rPr>
              <a:t>月</a:t>
            </a:r>
            <a:r>
              <a:rPr b="0" lang="zh-TW" sz="1800" spc="-1" strike="noStrike">
                <a:solidFill>
                  <a:srgbClr val="000000"/>
                </a:solidFill>
                <a:latin typeface="標楷體"/>
                <a:ea typeface="標楷體"/>
              </a:rPr>
              <a:t>9</a:t>
            </a:r>
            <a:r>
              <a:rPr b="0" lang="zh-TW" sz="1800" spc="-1" strike="noStrike">
                <a:solidFill>
                  <a:srgbClr val="000000"/>
                </a:solidFill>
                <a:latin typeface="標楷體"/>
                <a:ea typeface="標楷體"/>
              </a:rPr>
              <a:t>日</a:t>
            </a:r>
            <a:r>
              <a:rPr b="0" lang="zh-TW" sz="1800" spc="-1" strike="noStrike">
                <a:solidFill>
                  <a:srgbClr val="000000"/>
                </a:solidFill>
                <a:latin typeface="標楷體"/>
                <a:ea typeface="標楷體"/>
              </a:rPr>
              <a:t>24</a:t>
            </a:r>
            <a:r>
              <a:rPr b="0" lang="zh-TW" sz="1800" spc="-1" strike="noStrike">
                <a:solidFill>
                  <a:srgbClr val="000000"/>
                </a:solidFill>
                <a:latin typeface="標楷體"/>
                <a:ea typeface="標楷體"/>
              </a:rPr>
              <a:t>時止。</a:t>
            </a:r>
            <a:br/>
            <a:br/>
            <a:br/>
            <a:br/>
            <a:endParaRPr b="0" lang="zh-TW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TextShape 2"/>
          <p:cNvSpPr txBox="1"/>
          <p:nvPr/>
        </p:nvSpPr>
        <p:spPr>
          <a:xfrm>
            <a:off x="3263400" y="3442680"/>
            <a:ext cx="2991600" cy="86904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ctr"/>
            <a:endParaRPr b="0" lang="en-US" sz="3200" spc="-1" strike="noStrike">
              <a:latin typeface="Arial"/>
            </a:endParaRPr>
          </a:p>
        </p:txBody>
      </p:sp>
      <p:pic>
        <p:nvPicPr>
          <p:cNvPr id="43" name="圖片 6" descr=""/>
          <p:cNvPicPr/>
          <p:nvPr/>
        </p:nvPicPr>
        <p:blipFill>
          <a:blip r:embed="rId1"/>
          <a:srcRect l="2313" t="13139" r="1777" b="5466"/>
          <a:stretch/>
        </p:blipFill>
        <p:spPr>
          <a:xfrm>
            <a:off x="318240" y="788760"/>
            <a:ext cx="8422200" cy="5511240"/>
          </a:xfrm>
          <a:prstGeom prst="rect">
            <a:avLst/>
          </a:prstGeom>
          <a:ln>
            <a:noFill/>
          </a:ln>
        </p:spPr>
      </p:pic>
      <p:pic>
        <p:nvPicPr>
          <p:cNvPr id="44" name="圖片 7" descr=""/>
          <p:cNvPicPr/>
          <p:nvPr/>
        </p:nvPicPr>
        <p:blipFill>
          <a:blip r:embed="rId2"/>
          <a:stretch/>
        </p:blipFill>
        <p:spPr>
          <a:xfrm>
            <a:off x="3263400" y="794160"/>
            <a:ext cx="1585080" cy="427320"/>
          </a:xfrm>
          <a:prstGeom prst="rect">
            <a:avLst/>
          </a:prstGeom>
          <a:ln>
            <a:noFill/>
          </a:ln>
        </p:spPr>
      </p:pic>
      <p:sp>
        <p:nvSpPr>
          <p:cNvPr id="45" name="CustomShape 3"/>
          <p:cNvSpPr/>
          <p:nvPr/>
        </p:nvSpPr>
        <p:spPr>
          <a:xfrm>
            <a:off x="2508840" y="825120"/>
            <a:ext cx="1439280" cy="54792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 marL="174600">
              <a:lnSpc>
                <a:spcPct val="100000"/>
              </a:lnSpc>
            </a:pPr>
            <a:r>
              <a:rPr b="1" lang="en-US" sz="2000" spc="-1" strike="noStrike">
                <a:solidFill>
                  <a:srgbClr val="000000"/>
                </a:solidFill>
                <a:latin typeface="Arial"/>
                <a:ea typeface="新細明體"/>
              </a:rPr>
              <a:t> </a:t>
            </a:r>
            <a:r>
              <a:rPr b="0" lang="en-US" sz="1600" spc="-1" strike="noStrike">
                <a:solidFill>
                  <a:srgbClr val="ff0000"/>
                </a:solidFill>
                <a:latin typeface="標楷體"/>
                <a:ea typeface="標楷體"/>
              </a:rPr>
              <a:t>25 01 31N</a:t>
            </a:r>
            <a:endParaRPr b="0" lang="en-US" sz="1600" spc="-1" strike="noStrike">
              <a:latin typeface="Arial"/>
            </a:endParaRPr>
          </a:p>
          <a:p>
            <a:pPr marL="174600">
              <a:lnSpc>
                <a:spcPct val="100000"/>
              </a:lnSpc>
            </a:pPr>
            <a:r>
              <a:rPr b="0" lang="en-US" sz="1600" spc="-1" strike="noStrike">
                <a:solidFill>
                  <a:srgbClr val="ff0000"/>
                </a:solidFill>
                <a:latin typeface="標楷體"/>
                <a:ea typeface="標楷體"/>
              </a:rPr>
              <a:t>121 13 06E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46" name="CustomShape 4"/>
          <p:cNvSpPr/>
          <p:nvPr/>
        </p:nvSpPr>
        <p:spPr>
          <a:xfrm>
            <a:off x="1306080" y="3375360"/>
            <a:ext cx="1439280" cy="54792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 marL="174600">
              <a:lnSpc>
                <a:spcPct val="100000"/>
              </a:lnSpc>
            </a:pPr>
            <a:r>
              <a:rPr b="1" lang="en-US" sz="2000" spc="-1" strike="noStrike">
                <a:solidFill>
                  <a:srgbClr val="000000"/>
                </a:solidFill>
                <a:latin typeface="Arial"/>
                <a:ea typeface="新細明體"/>
              </a:rPr>
              <a:t> </a:t>
            </a:r>
            <a:r>
              <a:rPr b="0" lang="en-US" sz="1600" spc="-1" strike="noStrike">
                <a:solidFill>
                  <a:srgbClr val="ff0000"/>
                </a:solidFill>
                <a:latin typeface="標楷體"/>
                <a:ea typeface="標楷體"/>
              </a:rPr>
              <a:t>25 01 12N</a:t>
            </a:r>
            <a:endParaRPr b="0" lang="en-US" sz="1600" spc="-1" strike="noStrike">
              <a:latin typeface="Arial"/>
            </a:endParaRPr>
          </a:p>
          <a:p>
            <a:pPr marL="174600">
              <a:lnSpc>
                <a:spcPct val="100000"/>
              </a:lnSpc>
            </a:pPr>
            <a:r>
              <a:rPr b="0" lang="en-US" sz="1600" spc="-1" strike="noStrike">
                <a:solidFill>
                  <a:srgbClr val="ff0000"/>
                </a:solidFill>
                <a:latin typeface="標楷體"/>
                <a:ea typeface="標楷體"/>
              </a:rPr>
              <a:t>121 12 54E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47" name="CustomShape 5"/>
          <p:cNvSpPr/>
          <p:nvPr/>
        </p:nvSpPr>
        <p:spPr>
          <a:xfrm>
            <a:off x="3415680" y="5697360"/>
            <a:ext cx="1439280" cy="54792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 marL="174600">
              <a:lnSpc>
                <a:spcPct val="100000"/>
              </a:lnSpc>
            </a:pPr>
            <a:r>
              <a:rPr b="1" lang="en-US" sz="2000" spc="-1" strike="noStrike">
                <a:solidFill>
                  <a:srgbClr val="000000"/>
                </a:solidFill>
                <a:latin typeface="Arial"/>
                <a:ea typeface="新細明體"/>
              </a:rPr>
              <a:t> </a:t>
            </a:r>
            <a:r>
              <a:rPr b="0" lang="en-US" sz="1600" spc="-1" strike="noStrike">
                <a:solidFill>
                  <a:srgbClr val="ff0000"/>
                </a:solidFill>
                <a:latin typeface="標楷體"/>
                <a:ea typeface="標楷體"/>
              </a:rPr>
              <a:t>25 01 01N</a:t>
            </a:r>
            <a:endParaRPr b="0" lang="en-US" sz="1600" spc="-1" strike="noStrike">
              <a:latin typeface="Arial"/>
            </a:endParaRPr>
          </a:p>
          <a:p>
            <a:pPr marL="174600">
              <a:lnSpc>
                <a:spcPct val="100000"/>
              </a:lnSpc>
            </a:pPr>
            <a:r>
              <a:rPr b="0" lang="en-US" sz="1600" spc="-1" strike="noStrike">
                <a:solidFill>
                  <a:srgbClr val="ff0000"/>
                </a:solidFill>
                <a:latin typeface="標楷體"/>
                <a:ea typeface="標楷體"/>
              </a:rPr>
              <a:t>121 13 05E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48" name="CustomShape 6"/>
          <p:cNvSpPr/>
          <p:nvPr/>
        </p:nvSpPr>
        <p:spPr>
          <a:xfrm>
            <a:off x="6171120" y="2996280"/>
            <a:ext cx="1439280" cy="54792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 marL="174600">
              <a:lnSpc>
                <a:spcPct val="100000"/>
              </a:lnSpc>
            </a:pPr>
            <a:r>
              <a:rPr b="1" lang="en-US" sz="2000" spc="-1" strike="noStrike">
                <a:solidFill>
                  <a:srgbClr val="000000"/>
                </a:solidFill>
                <a:latin typeface="Arial"/>
                <a:ea typeface="新細明體"/>
              </a:rPr>
              <a:t> </a:t>
            </a:r>
            <a:r>
              <a:rPr b="0" lang="en-US" sz="1600" spc="-1" strike="noStrike">
                <a:solidFill>
                  <a:srgbClr val="ff0000"/>
                </a:solidFill>
                <a:latin typeface="標楷體"/>
                <a:ea typeface="標楷體"/>
              </a:rPr>
              <a:t>25 01 19N</a:t>
            </a:r>
            <a:endParaRPr b="0" lang="en-US" sz="1600" spc="-1" strike="noStrike">
              <a:latin typeface="Arial"/>
            </a:endParaRPr>
          </a:p>
          <a:p>
            <a:pPr marL="174600">
              <a:lnSpc>
                <a:spcPct val="100000"/>
              </a:lnSpc>
            </a:pPr>
            <a:r>
              <a:rPr b="0" lang="en-US" sz="1600" spc="-1" strike="noStrike">
                <a:solidFill>
                  <a:srgbClr val="ff0000"/>
                </a:solidFill>
                <a:latin typeface="標楷體"/>
                <a:ea typeface="標楷體"/>
              </a:rPr>
              <a:t>121 13 22E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49" name="CustomShape 7"/>
          <p:cNvSpPr/>
          <p:nvPr/>
        </p:nvSpPr>
        <p:spPr>
          <a:xfrm>
            <a:off x="4056120" y="1668600"/>
            <a:ext cx="792360" cy="54792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 marL="174600">
              <a:lnSpc>
                <a:spcPct val="100000"/>
              </a:lnSpc>
            </a:pPr>
            <a:r>
              <a:rPr b="1" lang="en-US" sz="2000" spc="-1" strike="noStrike">
                <a:solidFill>
                  <a:srgbClr val="ff0000"/>
                </a:solidFill>
                <a:latin typeface="Arial"/>
                <a:ea typeface="新細明體"/>
              </a:rPr>
              <a:t>會</a:t>
            </a:r>
            <a:endParaRPr b="0" lang="en-US" sz="2000" spc="-1" strike="noStrike">
              <a:latin typeface="Arial"/>
            </a:endParaRPr>
          </a:p>
          <a:p>
            <a:pPr marL="174600">
              <a:lnSpc>
                <a:spcPct val="100000"/>
              </a:lnSpc>
            </a:pPr>
            <a:r>
              <a:rPr b="1" lang="en-US" sz="2000" spc="-1" strike="noStrike">
                <a:solidFill>
                  <a:srgbClr val="ff0000"/>
                </a:solidFill>
                <a:latin typeface="Arial"/>
                <a:ea typeface="新細明體"/>
              </a:rPr>
              <a:t>場</a:t>
            </a:r>
            <a:r>
              <a:rPr b="1" lang="en-US" sz="2000" spc="-1" strike="noStrike">
                <a:solidFill>
                  <a:srgbClr val="000000"/>
                </a:solidFill>
                <a:latin typeface="Arial"/>
                <a:ea typeface="新細明體"/>
              </a:rPr>
              <a:t> 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50" name="CustomShape 8"/>
          <p:cNvSpPr/>
          <p:nvPr/>
        </p:nvSpPr>
        <p:spPr>
          <a:xfrm flipH="1" flipV="1" rot="12820800">
            <a:off x="5247720" y="2800080"/>
            <a:ext cx="48960" cy="3092400"/>
          </a:xfrm>
          <a:prstGeom prst="rect">
            <a:avLst/>
          </a:prstGeom>
          <a:solidFill>
            <a:srgbClr val="ff0066"/>
          </a:solidFill>
          <a:ln w="12600">
            <a:solidFill>
              <a:srgbClr val="ff0066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1" name="CustomShape 9"/>
          <p:cNvSpPr/>
          <p:nvPr/>
        </p:nvSpPr>
        <p:spPr>
          <a:xfrm rot="13836000">
            <a:off x="3737160" y="1966320"/>
            <a:ext cx="2931840" cy="45360"/>
          </a:xfrm>
          <a:prstGeom prst="rect">
            <a:avLst/>
          </a:prstGeom>
          <a:solidFill>
            <a:srgbClr val="ff0066"/>
          </a:solidFill>
          <a:ln w="12600">
            <a:solidFill>
              <a:srgbClr val="ff0066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2" name="CustomShape 10"/>
          <p:cNvSpPr/>
          <p:nvPr/>
        </p:nvSpPr>
        <p:spPr>
          <a:xfrm rot="17896200">
            <a:off x="1887120" y="2275920"/>
            <a:ext cx="3227040" cy="45360"/>
          </a:xfrm>
          <a:prstGeom prst="rect">
            <a:avLst/>
          </a:prstGeom>
          <a:solidFill>
            <a:srgbClr val="ff0066"/>
          </a:solidFill>
          <a:ln w="12600">
            <a:solidFill>
              <a:srgbClr val="ff0066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3" name="CustomShape 11"/>
          <p:cNvSpPr/>
          <p:nvPr/>
        </p:nvSpPr>
        <p:spPr>
          <a:xfrm rot="2945400">
            <a:off x="2339640" y="4648680"/>
            <a:ext cx="2533320" cy="45360"/>
          </a:xfrm>
          <a:prstGeom prst="rect">
            <a:avLst/>
          </a:prstGeom>
          <a:solidFill>
            <a:srgbClr val="ff0066"/>
          </a:solidFill>
          <a:ln w="12600">
            <a:solidFill>
              <a:srgbClr val="ff0066"/>
            </a:solidFill>
            <a:miter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 additive="repl"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nodeType="with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 additive="repl">
                                        <p:cTn id="10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nodeType="with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 additive="repl">
                                        <p:cTn id="13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 additive="repl">
                                        <p:cTn id="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nodeType="with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 additive="repl">
                                        <p:cTn id="21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nodeType="with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 additive="repl">
                                        <p:cTn id="24" dur="500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 additive="repl">
                                        <p:cTn id="2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nodeType="with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 additive="repl">
                                        <p:cTn id="32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nodeType="with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 additive="repl">
                                        <p:cTn id="35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 additive="repl">
                                        <p:cTn id="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nodeType="with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 additive="repl">
                                        <p:cTn id="43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nodeType="with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 additive="repl">
                                        <p:cTn id="46" dur="500"/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 additive="repl">
                                        <p:cTn id="5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nodeType="with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 additive="repl">
                                        <p:cTn id="54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nodeType="with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 additive="repl">
                                        <p:cTn id="57" dur="500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</TotalTime>
  <Application>LibreOffice/6.1.1.2$Windows_X86_64 LibreOffice_project/5d19a1bfa650b796764388cd8b33a5af1f5baa1b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2022-09-27T08:59:24Z</dcterms:created>
  <dc:creator>許錦波</dc:creator>
  <dc:description/>
  <dc:language>zh-TW</dc:language>
  <cp:lastModifiedBy>許錦波</cp:lastModifiedBy>
  <cp:lastPrinted>2022-09-28T05:50:37Z</cp:lastPrinted>
  <dcterms:modified xsi:type="dcterms:W3CDTF">2022-09-28T05:56:12Z</dcterms:modified>
  <cp:revision>18</cp:revision>
  <dc:subject/>
  <dc:title>PowerPoint 簡報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寬螢幕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</vt:i4>
  </property>
</Properties>
</file>