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7192963" cy="10323513"/>
  <p:notesSz cx="6735763" cy="98663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700" autoAdjust="0"/>
  </p:normalViewPr>
  <p:slideViewPr>
    <p:cSldViewPr snapToGrid="0">
      <p:cViewPr>
        <p:scale>
          <a:sx n="68" d="100"/>
          <a:sy n="68" d="100"/>
        </p:scale>
        <p:origin x="252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472" y="1689520"/>
            <a:ext cx="6114019" cy="3594112"/>
          </a:xfrm>
        </p:spPr>
        <p:txBody>
          <a:bodyPr anchor="b"/>
          <a:lstStyle>
            <a:lvl1pPr algn="ctr">
              <a:defRPr sz="472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121" y="5422235"/>
            <a:ext cx="5394722" cy="2492459"/>
          </a:xfrm>
        </p:spPr>
        <p:txBody>
          <a:bodyPr/>
          <a:lstStyle>
            <a:lvl1pPr marL="0" indent="0" algn="ctr">
              <a:buNone/>
              <a:defRPr sz="1888"/>
            </a:lvl1pPr>
            <a:lvl2pPr marL="359634" indent="0" algn="ctr">
              <a:buNone/>
              <a:defRPr sz="1573"/>
            </a:lvl2pPr>
            <a:lvl3pPr marL="719267" indent="0" algn="ctr">
              <a:buNone/>
              <a:defRPr sz="1416"/>
            </a:lvl3pPr>
            <a:lvl4pPr marL="1078901" indent="0" algn="ctr">
              <a:buNone/>
              <a:defRPr sz="1259"/>
            </a:lvl4pPr>
            <a:lvl5pPr marL="1438534" indent="0" algn="ctr">
              <a:buNone/>
              <a:defRPr sz="1259"/>
            </a:lvl5pPr>
            <a:lvl6pPr marL="1798168" indent="0" algn="ctr">
              <a:buNone/>
              <a:defRPr sz="1259"/>
            </a:lvl6pPr>
            <a:lvl7pPr marL="2157801" indent="0" algn="ctr">
              <a:buNone/>
              <a:defRPr sz="1259"/>
            </a:lvl7pPr>
            <a:lvl8pPr marL="2517435" indent="0" algn="ctr">
              <a:buNone/>
              <a:defRPr sz="1259"/>
            </a:lvl8pPr>
            <a:lvl9pPr marL="2877068" indent="0" algn="ctr">
              <a:buNone/>
              <a:defRPr sz="1259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00567-FC93-4F15-8CD6-95F1A0B84DCD}" type="datetimeFigureOut">
              <a:rPr lang="zh-TW" altLang="en-US" smtClean="0"/>
              <a:t>2022/3/10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6ED7-5995-4CBE-B36F-DF41B41A85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4144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00567-FC93-4F15-8CD6-95F1A0B84DCD}" type="datetimeFigureOut">
              <a:rPr lang="zh-TW" altLang="en-US" smtClean="0"/>
              <a:t>2022/3/10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6ED7-5995-4CBE-B36F-DF41B41A85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434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47464" y="549632"/>
            <a:ext cx="1550983" cy="87487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517" y="549632"/>
            <a:ext cx="4563036" cy="87487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00567-FC93-4F15-8CD6-95F1A0B84DCD}" type="datetimeFigureOut">
              <a:rPr lang="zh-TW" altLang="en-US" smtClean="0"/>
              <a:t>2022/3/10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6ED7-5995-4CBE-B36F-DF41B41A85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48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00567-FC93-4F15-8CD6-95F1A0B84DCD}" type="datetimeFigureOut">
              <a:rPr lang="zh-TW" altLang="en-US" smtClean="0"/>
              <a:t>2022/3/10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6ED7-5995-4CBE-B36F-DF41B41A85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3386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770" y="2573712"/>
            <a:ext cx="6203931" cy="4294294"/>
          </a:xfrm>
        </p:spPr>
        <p:txBody>
          <a:bodyPr anchor="b"/>
          <a:lstStyle>
            <a:lvl1pPr>
              <a:defRPr sz="472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770" y="6908632"/>
            <a:ext cx="6203931" cy="2258268"/>
          </a:xfrm>
        </p:spPr>
        <p:txBody>
          <a:bodyPr/>
          <a:lstStyle>
            <a:lvl1pPr marL="0" indent="0">
              <a:buNone/>
              <a:defRPr sz="1888">
                <a:solidFill>
                  <a:schemeClr val="tx1"/>
                </a:solidFill>
              </a:defRPr>
            </a:lvl1pPr>
            <a:lvl2pPr marL="359634" indent="0">
              <a:buNone/>
              <a:defRPr sz="1573">
                <a:solidFill>
                  <a:schemeClr val="tx1">
                    <a:tint val="75000"/>
                  </a:schemeClr>
                </a:solidFill>
              </a:defRPr>
            </a:lvl2pPr>
            <a:lvl3pPr marL="719267" indent="0">
              <a:buNone/>
              <a:defRPr sz="1416">
                <a:solidFill>
                  <a:schemeClr val="tx1">
                    <a:tint val="75000"/>
                  </a:schemeClr>
                </a:solidFill>
              </a:defRPr>
            </a:lvl3pPr>
            <a:lvl4pPr marL="1078901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4pPr>
            <a:lvl5pPr marL="1438534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5pPr>
            <a:lvl6pPr marL="1798168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6pPr>
            <a:lvl7pPr marL="2157801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7pPr>
            <a:lvl8pPr marL="2517435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8pPr>
            <a:lvl9pPr marL="2877068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00567-FC93-4F15-8CD6-95F1A0B84DCD}" type="datetimeFigureOut">
              <a:rPr lang="zh-TW" altLang="en-US" smtClean="0"/>
              <a:t>2022/3/10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6ED7-5995-4CBE-B36F-DF41B41A85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9204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516" y="2748157"/>
            <a:ext cx="3057009" cy="6550174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1438" y="2748157"/>
            <a:ext cx="3057009" cy="6550174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00567-FC93-4F15-8CD6-95F1A0B84DCD}" type="datetimeFigureOut">
              <a:rPr lang="zh-TW" altLang="en-US" smtClean="0"/>
              <a:t>2022/3/10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6ED7-5995-4CBE-B36F-DF41B41A85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9664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453" y="549634"/>
            <a:ext cx="6203931" cy="199540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454" y="2530695"/>
            <a:ext cx="3042960" cy="1240255"/>
          </a:xfrm>
        </p:spPr>
        <p:txBody>
          <a:bodyPr anchor="b"/>
          <a:lstStyle>
            <a:lvl1pPr marL="0" indent="0">
              <a:buNone/>
              <a:defRPr sz="1888" b="1"/>
            </a:lvl1pPr>
            <a:lvl2pPr marL="359634" indent="0">
              <a:buNone/>
              <a:defRPr sz="1573" b="1"/>
            </a:lvl2pPr>
            <a:lvl3pPr marL="719267" indent="0">
              <a:buNone/>
              <a:defRPr sz="1416" b="1"/>
            </a:lvl3pPr>
            <a:lvl4pPr marL="1078901" indent="0">
              <a:buNone/>
              <a:defRPr sz="1259" b="1"/>
            </a:lvl4pPr>
            <a:lvl5pPr marL="1438534" indent="0">
              <a:buNone/>
              <a:defRPr sz="1259" b="1"/>
            </a:lvl5pPr>
            <a:lvl6pPr marL="1798168" indent="0">
              <a:buNone/>
              <a:defRPr sz="1259" b="1"/>
            </a:lvl6pPr>
            <a:lvl7pPr marL="2157801" indent="0">
              <a:buNone/>
              <a:defRPr sz="1259" b="1"/>
            </a:lvl7pPr>
            <a:lvl8pPr marL="2517435" indent="0">
              <a:buNone/>
              <a:defRPr sz="1259" b="1"/>
            </a:lvl8pPr>
            <a:lvl9pPr marL="2877068" indent="0">
              <a:buNone/>
              <a:defRPr sz="1259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454" y="3770950"/>
            <a:ext cx="3042960" cy="5546499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1438" y="2530695"/>
            <a:ext cx="3057946" cy="1240255"/>
          </a:xfrm>
        </p:spPr>
        <p:txBody>
          <a:bodyPr anchor="b"/>
          <a:lstStyle>
            <a:lvl1pPr marL="0" indent="0">
              <a:buNone/>
              <a:defRPr sz="1888" b="1"/>
            </a:lvl1pPr>
            <a:lvl2pPr marL="359634" indent="0">
              <a:buNone/>
              <a:defRPr sz="1573" b="1"/>
            </a:lvl2pPr>
            <a:lvl3pPr marL="719267" indent="0">
              <a:buNone/>
              <a:defRPr sz="1416" b="1"/>
            </a:lvl3pPr>
            <a:lvl4pPr marL="1078901" indent="0">
              <a:buNone/>
              <a:defRPr sz="1259" b="1"/>
            </a:lvl4pPr>
            <a:lvl5pPr marL="1438534" indent="0">
              <a:buNone/>
              <a:defRPr sz="1259" b="1"/>
            </a:lvl5pPr>
            <a:lvl6pPr marL="1798168" indent="0">
              <a:buNone/>
              <a:defRPr sz="1259" b="1"/>
            </a:lvl6pPr>
            <a:lvl7pPr marL="2157801" indent="0">
              <a:buNone/>
              <a:defRPr sz="1259" b="1"/>
            </a:lvl7pPr>
            <a:lvl8pPr marL="2517435" indent="0">
              <a:buNone/>
              <a:defRPr sz="1259" b="1"/>
            </a:lvl8pPr>
            <a:lvl9pPr marL="2877068" indent="0">
              <a:buNone/>
              <a:defRPr sz="1259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1438" y="3770950"/>
            <a:ext cx="3057946" cy="5546499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00567-FC93-4F15-8CD6-95F1A0B84DCD}" type="datetimeFigureOut">
              <a:rPr lang="zh-TW" altLang="en-US" smtClean="0"/>
              <a:t>2022/3/10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6ED7-5995-4CBE-B36F-DF41B41A85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950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00567-FC93-4F15-8CD6-95F1A0B84DCD}" type="datetimeFigureOut">
              <a:rPr lang="zh-TW" altLang="en-US" smtClean="0"/>
              <a:t>2022/3/10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6ED7-5995-4CBE-B36F-DF41B41A85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3454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00567-FC93-4F15-8CD6-95F1A0B84DCD}" type="datetimeFigureOut">
              <a:rPr lang="zh-TW" altLang="en-US" smtClean="0"/>
              <a:t>2022/3/10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6ED7-5995-4CBE-B36F-DF41B41A85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1932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453" y="688234"/>
            <a:ext cx="2319918" cy="2408820"/>
          </a:xfrm>
        </p:spPr>
        <p:txBody>
          <a:bodyPr anchor="b"/>
          <a:lstStyle>
            <a:lvl1pPr>
              <a:defRPr sz="2517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7946" y="1486397"/>
            <a:ext cx="3641438" cy="7336385"/>
          </a:xfrm>
        </p:spPr>
        <p:txBody>
          <a:bodyPr/>
          <a:lstStyle>
            <a:lvl1pPr>
              <a:defRPr sz="2517"/>
            </a:lvl1pPr>
            <a:lvl2pPr>
              <a:defRPr sz="2202"/>
            </a:lvl2pPr>
            <a:lvl3pPr>
              <a:defRPr sz="1888"/>
            </a:lvl3pPr>
            <a:lvl4pPr>
              <a:defRPr sz="1573"/>
            </a:lvl4pPr>
            <a:lvl5pPr>
              <a:defRPr sz="1573"/>
            </a:lvl5pPr>
            <a:lvl6pPr>
              <a:defRPr sz="1573"/>
            </a:lvl6pPr>
            <a:lvl7pPr>
              <a:defRPr sz="1573"/>
            </a:lvl7pPr>
            <a:lvl8pPr>
              <a:defRPr sz="1573"/>
            </a:lvl8pPr>
            <a:lvl9pPr>
              <a:defRPr sz="1573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453" y="3097054"/>
            <a:ext cx="2319918" cy="5737675"/>
          </a:xfrm>
        </p:spPr>
        <p:txBody>
          <a:bodyPr/>
          <a:lstStyle>
            <a:lvl1pPr marL="0" indent="0">
              <a:buNone/>
              <a:defRPr sz="1259"/>
            </a:lvl1pPr>
            <a:lvl2pPr marL="359634" indent="0">
              <a:buNone/>
              <a:defRPr sz="1101"/>
            </a:lvl2pPr>
            <a:lvl3pPr marL="719267" indent="0">
              <a:buNone/>
              <a:defRPr sz="944"/>
            </a:lvl3pPr>
            <a:lvl4pPr marL="1078901" indent="0">
              <a:buNone/>
              <a:defRPr sz="787"/>
            </a:lvl4pPr>
            <a:lvl5pPr marL="1438534" indent="0">
              <a:buNone/>
              <a:defRPr sz="787"/>
            </a:lvl5pPr>
            <a:lvl6pPr marL="1798168" indent="0">
              <a:buNone/>
              <a:defRPr sz="787"/>
            </a:lvl6pPr>
            <a:lvl7pPr marL="2157801" indent="0">
              <a:buNone/>
              <a:defRPr sz="787"/>
            </a:lvl7pPr>
            <a:lvl8pPr marL="2517435" indent="0">
              <a:buNone/>
              <a:defRPr sz="787"/>
            </a:lvl8pPr>
            <a:lvl9pPr marL="2877068" indent="0">
              <a:buNone/>
              <a:defRPr sz="787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00567-FC93-4F15-8CD6-95F1A0B84DCD}" type="datetimeFigureOut">
              <a:rPr lang="zh-TW" altLang="en-US" smtClean="0"/>
              <a:t>2022/3/10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6ED7-5995-4CBE-B36F-DF41B41A85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5414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453" y="688234"/>
            <a:ext cx="2319918" cy="2408820"/>
          </a:xfrm>
        </p:spPr>
        <p:txBody>
          <a:bodyPr anchor="b"/>
          <a:lstStyle>
            <a:lvl1pPr>
              <a:defRPr sz="2517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57946" y="1486397"/>
            <a:ext cx="3641438" cy="7336385"/>
          </a:xfrm>
        </p:spPr>
        <p:txBody>
          <a:bodyPr anchor="t"/>
          <a:lstStyle>
            <a:lvl1pPr marL="0" indent="0">
              <a:buNone/>
              <a:defRPr sz="2517"/>
            </a:lvl1pPr>
            <a:lvl2pPr marL="359634" indent="0">
              <a:buNone/>
              <a:defRPr sz="2202"/>
            </a:lvl2pPr>
            <a:lvl3pPr marL="719267" indent="0">
              <a:buNone/>
              <a:defRPr sz="1888"/>
            </a:lvl3pPr>
            <a:lvl4pPr marL="1078901" indent="0">
              <a:buNone/>
              <a:defRPr sz="1573"/>
            </a:lvl4pPr>
            <a:lvl5pPr marL="1438534" indent="0">
              <a:buNone/>
              <a:defRPr sz="1573"/>
            </a:lvl5pPr>
            <a:lvl6pPr marL="1798168" indent="0">
              <a:buNone/>
              <a:defRPr sz="1573"/>
            </a:lvl6pPr>
            <a:lvl7pPr marL="2157801" indent="0">
              <a:buNone/>
              <a:defRPr sz="1573"/>
            </a:lvl7pPr>
            <a:lvl8pPr marL="2517435" indent="0">
              <a:buNone/>
              <a:defRPr sz="1573"/>
            </a:lvl8pPr>
            <a:lvl9pPr marL="2877068" indent="0">
              <a:buNone/>
              <a:defRPr sz="1573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453" y="3097054"/>
            <a:ext cx="2319918" cy="5737675"/>
          </a:xfrm>
        </p:spPr>
        <p:txBody>
          <a:bodyPr/>
          <a:lstStyle>
            <a:lvl1pPr marL="0" indent="0">
              <a:buNone/>
              <a:defRPr sz="1259"/>
            </a:lvl1pPr>
            <a:lvl2pPr marL="359634" indent="0">
              <a:buNone/>
              <a:defRPr sz="1101"/>
            </a:lvl2pPr>
            <a:lvl3pPr marL="719267" indent="0">
              <a:buNone/>
              <a:defRPr sz="944"/>
            </a:lvl3pPr>
            <a:lvl4pPr marL="1078901" indent="0">
              <a:buNone/>
              <a:defRPr sz="787"/>
            </a:lvl4pPr>
            <a:lvl5pPr marL="1438534" indent="0">
              <a:buNone/>
              <a:defRPr sz="787"/>
            </a:lvl5pPr>
            <a:lvl6pPr marL="1798168" indent="0">
              <a:buNone/>
              <a:defRPr sz="787"/>
            </a:lvl6pPr>
            <a:lvl7pPr marL="2157801" indent="0">
              <a:buNone/>
              <a:defRPr sz="787"/>
            </a:lvl7pPr>
            <a:lvl8pPr marL="2517435" indent="0">
              <a:buNone/>
              <a:defRPr sz="787"/>
            </a:lvl8pPr>
            <a:lvl9pPr marL="2877068" indent="0">
              <a:buNone/>
              <a:defRPr sz="787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00567-FC93-4F15-8CD6-95F1A0B84DCD}" type="datetimeFigureOut">
              <a:rPr lang="zh-TW" altLang="en-US" smtClean="0"/>
              <a:t>2022/3/10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6ED7-5995-4CBE-B36F-DF41B41A85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4662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516" y="549634"/>
            <a:ext cx="6203931" cy="19954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516" y="2748157"/>
            <a:ext cx="6203931" cy="65501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516" y="9568370"/>
            <a:ext cx="1618417" cy="5496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00567-FC93-4F15-8CD6-95F1A0B84DCD}" type="datetimeFigureOut">
              <a:rPr lang="zh-TW" altLang="en-US" smtClean="0"/>
              <a:t>2022/3/10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2669" y="9568370"/>
            <a:ext cx="2427625" cy="5496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30" y="9568370"/>
            <a:ext cx="1618417" cy="5496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46ED7-5995-4CBE-B36F-DF41B41A85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2284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19267" rtl="0" eaLnBrk="1" latinLnBrk="0" hangingPunct="1">
        <a:lnSpc>
          <a:spcPct val="90000"/>
        </a:lnSpc>
        <a:spcBef>
          <a:spcPct val="0"/>
        </a:spcBef>
        <a:buNone/>
        <a:defRPr sz="346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817" indent="-179817" algn="l" defTabSz="71926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2" kern="1200">
          <a:solidFill>
            <a:schemeClr val="tx1"/>
          </a:solidFill>
          <a:latin typeface="+mn-lt"/>
          <a:ea typeface="+mn-ea"/>
          <a:cs typeface="+mn-cs"/>
        </a:defRPr>
      </a:lvl1pPr>
      <a:lvl2pPr marL="539450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sz="1888" kern="1200">
          <a:solidFill>
            <a:schemeClr val="tx1"/>
          </a:solidFill>
          <a:latin typeface="+mn-lt"/>
          <a:ea typeface="+mn-ea"/>
          <a:cs typeface="+mn-cs"/>
        </a:defRPr>
      </a:lvl2pPr>
      <a:lvl3pPr marL="899084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sz="1573" kern="1200">
          <a:solidFill>
            <a:schemeClr val="tx1"/>
          </a:solidFill>
          <a:latin typeface="+mn-lt"/>
          <a:ea typeface="+mn-ea"/>
          <a:cs typeface="+mn-cs"/>
        </a:defRPr>
      </a:lvl3pPr>
      <a:lvl4pPr marL="1258717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sz="1416" kern="1200">
          <a:solidFill>
            <a:schemeClr val="tx1"/>
          </a:solidFill>
          <a:latin typeface="+mn-lt"/>
          <a:ea typeface="+mn-ea"/>
          <a:cs typeface="+mn-cs"/>
        </a:defRPr>
      </a:lvl4pPr>
      <a:lvl5pPr marL="1618351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sz="1416" kern="1200">
          <a:solidFill>
            <a:schemeClr val="tx1"/>
          </a:solidFill>
          <a:latin typeface="+mn-lt"/>
          <a:ea typeface="+mn-ea"/>
          <a:cs typeface="+mn-cs"/>
        </a:defRPr>
      </a:lvl5pPr>
      <a:lvl6pPr marL="1977984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sz="1416" kern="1200">
          <a:solidFill>
            <a:schemeClr val="tx1"/>
          </a:solidFill>
          <a:latin typeface="+mn-lt"/>
          <a:ea typeface="+mn-ea"/>
          <a:cs typeface="+mn-cs"/>
        </a:defRPr>
      </a:lvl6pPr>
      <a:lvl7pPr marL="2337618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sz="1416" kern="1200">
          <a:solidFill>
            <a:schemeClr val="tx1"/>
          </a:solidFill>
          <a:latin typeface="+mn-lt"/>
          <a:ea typeface="+mn-ea"/>
          <a:cs typeface="+mn-cs"/>
        </a:defRPr>
      </a:lvl7pPr>
      <a:lvl8pPr marL="2697251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sz="1416" kern="1200">
          <a:solidFill>
            <a:schemeClr val="tx1"/>
          </a:solidFill>
          <a:latin typeface="+mn-lt"/>
          <a:ea typeface="+mn-ea"/>
          <a:cs typeface="+mn-cs"/>
        </a:defRPr>
      </a:lvl8pPr>
      <a:lvl9pPr marL="3056885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sz="14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267" rtl="0" eaLnBrk="1" latinLnBrk="0" hangingPunct="1">
        <a:defRPr sz="1416" kern="1200">
          <a:solidFill>
            <a:schemeClr val="tx1"/>
          </a:solidFill>
          <a:latin typeface="+mn-lt"/>
          <a:ea typeface="+mn-ea"/>
          <a:cs typeface="+mn-cs"/>
        </a:defRPr>
      </a:lvl1pPr>
      <a:lvl2pPr marL="359634" algn="l" defTabSz="719267" rtl="0" eaLnBrk="1" latinLnBrk="0" hangingPunct="1">
        <a:defRPr sz="1416" kern="1200">
          <a:solidFill>
            <a:schemeClr val="tx1"/>
          </a:solidFill>
          <a:latin typeface="+mn-lt"/>
          <a:ea typeface="+mn-ea"/>
          <a:cs typeface="+mn-cs"/>
        </a:defRPr>
      </a:lvl2pPr>
      <a:lvl3pPr marL="719267" algn="l" defTabSz="719267" rtl="0" eaLnBrk="1" latinLnBrk="0" hangingPunct="1">
        <a:defRPr sz="1416" kern="1200">
          <a:solidFill>
            <a:schemeClr val="tx1"/>
          </a:solidFill>
          <a:latin typeface="+mn-lt"/>
          <a:ea typeface="+mn-ea"/>
          <a:cs typeface="+mn-cs"/>
        </a:defRPr>
      </a:lvl3pPr>
      <a:lvl4pPr marL="1078901" algn="l" defTabSz="719267" rtl="0" eaLnBrk="1" latinLnBrk="0" hangingPunct="1">
        <a:defRPr sz="1416" kern="1200">
          <a:solidFill>
            <a:schemeClr val="tx1"/>
          </a:solidFill>
          <a:latin typeface="+mn-lt"/>
          <a:ea typeface="+mn-ea"/>
          <a:cs typeface="+mn-cs"/>
        </a:defRPr>
      </a:lvl4pPr>
      <a:lvl5pPr marL="1438534" algn="l" defTabSz="719267" rtl="0" eaLnBrk="1" latinLnBrk="0" hangingPunct="1">
        <a:defRPr sz="1416" kern="1200">
          <a:solidFill>
            <a:schemeClr val="tx1"/>
          </a:solidFill>
          <a:latin typeface="+mn-lt"/>
          <a:ea typeface="+mn-ea"/>
          <a:cs typeface="+mn-cs"/>
        </a:defRPr>
      </a:lvl5pPr>
      <a:lvl6pPr marL="1798168" algn="l" defTabSz="719267" rtl="0" eaLnBrk="1" latinLnBrk="0" hangingPunct="1">
        <a:defRPr sz="1416" kern="1200">
          <a:solidFill>
            <a:schemeClr val="tx1"/>
          </a:solidFill>
          <a:latin typeface="+mn-lt"/>
          <a:ea typeface="+mn-ea"/>
          <a:cs typeface="+mn-cs"/>
        </a:defRPr>
      </a:lvl6pPr>
      <a:lvl7pPr marL="2157801" algn="l" defTabSz="719267" rtl="0" eaLnBrk="1" latinLnBrk="0" hangingPunct="1">
        <a:defRPr sz="1416" kern="1200">
          <a:solidFill>
            <a:schemeClr val="tx1"/>
          </a:solidFill>
          <a:latin typeface="+mn-lt"/>
          <a:ea typeface="+mn-ea"/>
          <a:cs typeface="+mn-cs"/>
        </a:defRPr>
      </a:lvl7pPr>
      <a:lvl8pPr marL="2517435" algn="l" defTabSz="719267" rtl="0" eaLnBrk="1" latinLnBrk="0" hangingPunct="1">
        <a:defRPr sz="1416" kern="1200">
          <a:solidFill>
            <a:schemeClr val="tx1"/>
          </a:solidFill>
          <a:latin typeface="+mn-lt"/>
          <a:ea typeface="+mn-ea"/>
          <a:cs typeface="+mn-cs"/>
        </a:defRPr>
      </a:lvl8pPr>
      <a:lvl9pPr marL="2877068" algn="l" defTabSz="719267" rtl="0" eaLnBrk="1" latinLnBrk="0" hangingPunct="1">
        <a:defRPr sz="14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07534" y="8946568"/>
            <a:ext cx="2379620" cy="643877"/>
          </a:xfrm>
        </p:spPr>
        <p:txBody>
          <a:bodyPr>
            <a:normAutofit/>
          </a:bodyPr>
          <a:lstStyle/>
          <a:p>
            <a:r>
              <a:rPr lang="zh-TW" altLang="en-US" sz="1800" b="1" dirty="0">
                <a:solidFill>
                  <a:srgbClr val="00206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全體師生共同慶賀</a:t>
            </a:r>
          </a:p>
        </p:txBody>
      </p:sp>
      <p:sp>
        <p:nvSpPr>
          <p:cNvPr id="5" name="矩形 4"/>
          <p:cNvSpPr/>
          <p:nvPr/>
        </p:nvSpPr>
        <p:spPr>
          <a:xfrm>
            <a:off x="1807676" y="8698542"/>
            <a:ext cx="390363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2000" b="1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感謝</a:t>
            </a:r>
            <a:r>
              <a:rPr lang="zh-TW" altLang="en-US" sz="2000" b="1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李宏憲老師</a:t>
            </a:r>
            <a:r>
              <a:rPr lang="en-US" altLang="zh-TW" sz="2000" b="1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2000" b="1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許家芸老師指導</a:t>
            </a:r>
            <a:endParaRPr lang="zh-TW" altLang="en-US" sz="2000" b="1" cap="none" spc="0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idx="1"/>
          </p:nvPr>
        </p:nvSpPr>
        <p:spPr>
          <a:xfrm>
            <a:off x="2424596" y="4171721"/>
            <a:ext cx="3220928" cy="8064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優   等</a:t>
            </a:r>
            <a:endParaRPr lang="zh-TW" altLang="en-US" sz="6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82862" y="2478083"/>
            <a:ext cx="582723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4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參加全國學生音樂比賽</a:t>
            </a:r>
            <a:endParaRPr lang="zh-TW" altLang="en-US" sz="4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569322" y="3247524"/>
            <a:ext cx="405431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000" b="1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榮獲國樂合奏</a:t>
            </a:r>
            <a:r>
              <a:rPr lang="en-US" altLang="zh-TW" sz="4000" b="1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r>
              <a:rPr lang="zh-TW" altLang="en-US" sz="4000" b="1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組</a:t>
            </a:r>
          </a:p>
        </p:txBody>
      </p:sp>
      <p:pic>
        <p:nvPicPr>
          <p:cNvPr id="14" name="圖片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368" y="5345602"/>
            <a:ext cx="5563673" cy="2819479"/>
          </a:xfrm>
          <a:prstGeom prst="rect">
            <a:avLst/>
          </a:prstGeom>
        </p:spPr>
      </p:pic>
      <p:sp>
        <p:nvSpPr>
          <p:cNvPr id="17" name="標題 1"/>
          <p:cNvSpPr txBox="1">
            <a:spLocks/>
          </p:cNvSpPr>
          <p:nvPr/>
        </p:nvSpPr>
        <p:spPr>
          <a:xfrm>
            <a:off x="1381011" y="1379641"/>
            <a:ext cx="6203931" cy="1334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71926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6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自強國中國樂團</a:t>
            </a:r>
            <a:endParaRPr lang="zh-TW" altLang="en-US" sz="4800" b="1" dirty="0">
              <a:solidFill>
                <a:schemeClr val="accent2">
                  <a:lumMod val="50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455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27</Words>
  <Application>Microsoft Office PowerPoint</Application>
  <PresentationFormat>自訂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標楷體</vt:lpstr>
      <vt:lpstr>Arial</vt:lpstr>
      <vt:lpstr>Calibri</vt:lpstr>
      <vt:lpstr>Calibri Light</vt:lpstr>
      <vt:lpstr>Office 佈景主題</vt:lpstr>
      <vt:lpstr>全體師生共同慶賀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tc923</dc:creator>
  <cp:lastModifiedBy>tc923</cp:lastModifiedBy>
  <cp:revision>7</cp:revision>
  <cp:lastPrinted>2022-03-10T02:08:44Z</cp:lastPrinted>
  <dcterms:created xsi:type="dcterms:W3CDTF">2022-03-10T01:13:04Z</dcterms:created>
  <dcterms:modified xsi:type="dcterms:W3CDTF">2022-03-10T02:15:37Z</dcterms:modified>
</cp:coreProperties>
</file>