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5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0775-9EFC-44B7-AAD2-6D2FAC8662BA}" type="datetimeFigureOut">
              <a:rPr lang="zh-TW" altLang="en-US" smtClean="0"/>
              <a:pPr/>
              <a:t>2019/5/8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13DD5-2997-4FEA-9A6E-6E4F0C4860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KTA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7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14824"/>
            <a:ext cx="2093060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KTA-簡報-2_工作區域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TA-簡報-2_工作區域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KTA-簡報-2_工作區域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4" name="Picture 3" descr="\\Main-pc-pc\盛源精密工業股份有限公司\盛源行銷部\2019\鴻興\鴻興亞太--LOGO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8"/>
            <a:ext cx="1654563" cy="3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如螢幕大小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xxx</dc:creator>
  <cp:lastModifiedBy>xxx</cp:lastModifiedBy>
  <cp:revision>4</cp:revision>
  <dcterms:created xsi:type="dcterms:W3CDTF">2019-05-08T05:06:05Z</dcterms:created>
  <dcterms:modified xsi:type="dcterms:W3CDTF">2019-05-08T06:32:03Z</dcterms:modified>
</cp:coreProperties>
</file>