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97" r:id="rId4"/>
    <p:sldId id="27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75" r:id="rId16"/>
    <p:sldId id="288" r:id="rId17"/>
    <p:sldId id="28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2" r:id="rId26"/>
    <p:sldId id="293" r:id="rId27"/>
    <p:sldId id="291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CC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109" d="100"/>
          <a:sy n="109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96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52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48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4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59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9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9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61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79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69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3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4F47-2DDE-4272-B088-DEBBF9CD91B8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FAD6-6846-4913-B35F-8E166A20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7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5"/>
          <a:stretch/>
        </p:blipFill>
        <p:spPr>
          <a:xfrm>
            <a:off x="289" y="-27385"/>
            <a:ext cx="9144000" cy="6984776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7884368" y="5789626"/>
            <a:ext cx="1224136" cy="11677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36695"/>
            <a:ext cx="1619960" cy="285293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b="3284"/>
          <a:stretch/>
        </p:blipFill>
        <p:spPr>
          <a:xfrm>
            <a:off x="289" y="2996952"/>
            <a:ext cx="3272168" cy="403953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79512" y="1976065"/>
            <a:ext cx="911546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5000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桃園市立自強國</a:t>
            </a:r>
            <a:r>
              <a:rPr lang="zh-TW" altLang="en-US" sz="5000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民</a:t>
            </a:r>
            <a:r>
              <a:rPr lang="zh-TW" altLang="en-US" sz="5000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中學</a:t>
            </a:r>
            <a:endParaRPr lang="en-US" altLang="zh-TW" sz="5000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pPr algn="ctr">
              <a:lnSpc>
                <a:spcPts val="5000"/>
              </a:lnSpc>
            </a:pPr>
            <a:endParaRPr lang="en-US" altLang="zh-TW" sz="5000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pPr algn="ctr">
              <a:lnSpc>
                <a:spcPts val="5000"/>
              </a:lnSpc>
            </a:pPr>
            <a:r>
              <a:rPr lang="zh-TW" altLang="en-US" sz="5000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第</a:t>
            </a:r>
            <a:r>
              <a:rPr lang="en-US" altLang="zh-TW" sz="5000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5000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</a:t>
            </a:r>
            <a:endParaRPr lang="en-US" altLang="zh-TW" sz="5000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pPr algn="ctr">
              <a:lnSpc>
                <a:spcPts val="5000"/>
              </a:lnSpc>
            </a:pPr>
            <a:endParaRPr lang="en-US" altLang="zh-TW" sz="5000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pPr algn="ctr">
              <a:lnSpc>
                <a:spcPts val="5000"/>
              </a:lnSpc>
            </a:pPr>
            <a:r>
              <a:rPr lang="zh-TW" altLang="en-US" sz="5000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畢業生獲獎名單</a:t>
            </a:r>
            <a:endParaRPr lang="en-US" altLang="zh-TW" sz="5000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8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胡名勳 吳婉妮 袁致瑩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林廷恩 蔡叡瑋 成怡真 莊享倫 陳彥宇 簡嘉萱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張原銘 彭煜婷 黃裕雅 曾浚銘 李桃葳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黃靖儒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1547664" y="456653"/>
            <a:ext cx="7770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領域學科優良獎獲獎名單</a:t>
            </a:r>
            <a:endParaRPr lang="zh-TW" altLang="en-US" sz="50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93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曾鈺瑾 吳芷瑜 丁泳心 黃欣昕 羅心汝 高芷柔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楊承偉 林偉喬 陳又文 徐愷璘 張芸瑄 曾品叡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石子安 江駿鋒 傅宥翔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547664" y="456653"/>
            <a:ext cx="7770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領域學科優良獎獲獎名單</a:t>
            </a:r>
            <a:endParaRPr lang="zh-TW" altLang="en-US" sz="50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96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楊喬智 劉秉沅 林苡婷 張智泰 陳苡旂 許伯槐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彭婕瑜 張彥騰 楊震芸 簡宇澤 邱曉婷 孟昭勳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陳宣佑 郭亮真 鍾建毅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115616" y="456653"/>
            <a:ext cx="820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熱心服務獎獲獎名單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2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林智偉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江乙萱 方國強 林芷伶 黃子芩 謝旭崴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李宥儀 鄭壹云 祝守人 洪梓騫 陳湘妮 黃欣昕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周季慈 陳樂懷 邱聖軒</a:t>
            </a:r>
          </a:p>
          <a:p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547664" y="456653"/>
            <a:ext cx="7770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中壢區教育會獎獲獎名單</a:t>
            </a:r>
            <a:endParaRPr lang="zh-TW" altLang="en-US" sz="50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38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2125842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林子鈞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張芯語 謝恩綺 陳嘉萱 謝涵蓁 賴思伃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林亭臻 林以晴 游昱翔 農惠玲 葉昱圻 黃怡軒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林琮翊 蔣羽諾 林子傑</a:t>
            </a:r>
          </a:p>
          <a:p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547664" y="456653"/>
            <a:ext cx="77705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600" b="1" dirty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家長會長協會中壢總會長</a:t>
            </a:r>
            <a:r>
              <a:rPr lang="zh-TW" altLang="en-US" sz="46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獎</a:t>
            </a:r>
            <a:endParaRPr lang="en-US" altLang="zh-TW" sz="4600" b="1" dirty="0" smtClean="0">
              <a:solidFill>
                <a:schemeClr val="accent5">
                  <a:lumMod val="75000"/>
                </a:schemeClr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pPr algn="ctr"/>
            <a:r>
              <a:rPr lang="zh-TW" altLang="en-US" sz="46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獲獎名單</a:t>
            </a:r>
            <a:endParaRPr lang="zh-TW" altLang="en-US" sz="46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57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游家怡 劉雨甄 郭承靜 翁碩濱 林家鴻 莊詠崴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徐佩筠 崔睿晴 鄭妃期 李子岑 林芷伶 陳誼萱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許伯儀 吳欣玲 潘姿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穎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547664" y="456653"/>
            <a:ext cx="7770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日常表現</a:t>
            </a:r>
            <a:r>
              <a:rPr lang="zh-TW" altLang="en-US" sz="50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優良獎獲獎名單</a:t>
            </a:r>
            <a:endParaRPr lang="zh-TW" altLang="en-US" sz="50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42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余咏倪 吳沛儀 吳婉妮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高鴻鈞 王倩寧 沈歆慈 陳慶志 李翊綾 鄭綉芸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陳韋如 陳靚薇 劉于平 楊寓丞 李桃葳 鄭舒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云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547664" y="456653"/>
            <a:ext cx="7770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日常表現</a:t>
            </a:r>
            <a:r>
              <a:rPr lang="zh-TW" altLang="en-US" sz="50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優良獎獲獎名單</a:t>
            </a:r>
            <a:endParaRPr lang="zh-TW" altLang="en-US" sz="50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59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沈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紫煊 鄭曉君 丁泳心 劉柏伸 游小彤 楊翠琇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周郁盈 張京軒 黃婉如 李玗蒨 張育慈 黃乙玄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李翊安 陳皓鈞 曹紫彤</a:t>
            </a:r>
          </a:p>
          <a:p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547664" y="456653"/>
            <a:ext cx="7770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日常表現</a:t>
            </a:r>
            <a:r>
              <a:rPr lang="zh-TW" altLang="en-US" sz="50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優良獎獲獎名單</a:t>
            </a:r>
            <a:endParaRPr lang="zh-TW" altLang="en-US" sz="50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73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陳宜臻 王家翔 于有方 芶婷萱 廖承駿 吳可嘉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李宜庭 陳宣穎 陳羽琪 邱繼芬 鄭曉君 包莉萍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  榛 陳聖勳 古誠曜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書卷獎獲獎名單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39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邱筱媛 陳安祺 陳芯瑜 潘泓銓 許伯儀 陳諺廷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彭郁婷 陳沛妤 劉昊婷 葉恩旭 陳亮妤 郎宇軒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林永傑 李怡均 梁志愷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孝悌獎獲獎名單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0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771582" y="3299878"/>
            <a:ext cx="1590593" cy="1987572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771800" y="1479284"/>
            <a:ext cx="58326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2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912</a:t>
            </a:r>
            <a:r>
              <a:rPr lang="zh-TW" altLang="en-US" sz="62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黃湘皊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2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畢業證書領取代表</a:t>
            </a:r>
            <a:endParaRPr lang="zh-TW" altLang="en-US" sz="52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5643" y="2706619"/>
            <a:ext cx="9115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技藝</a:t>
            </a: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教育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結業證書領取代表</a:t>
            </a:r>
            <a:endParaRPr lang="zh-TW" altLang="en-US" sz="48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675734" y="3875842"/>
            <a:ext cx="58326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2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906</a:t>
            </a:r>
            <a:r>
              <a:rPr lang="zh-TW" altLang="en-US" sz="62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邱歆雅</a:t>
            </a:r>
          </a:p>
        </p:txBody>
      </p:sp>
    </p:spTree>
    <p:extLst>
      <p:ext uri="{BB962C8B-B14F-4D97-AF65-F5344CB8AC3E}">
        <p14:creationId xmlns:p14="http://schemas.microsoft.com/office/powerpoint/2010/main" val="24820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50304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林子鈞 江欣夢 林子淇 陳怡蓁 劉雨甄 吳仲文 吳承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祐 曾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筑萱 覃姿菱 歐敏萱 方國強 畢閎宇 王翊芸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王如意 崔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睿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晴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勤學獎獲獎名單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16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81195" y="1804261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陳姵岑 黃郁情 李子岑 林芷伶 吳欣玲 陳哲綸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蘭承恩 吳婉妮 林品萱 劉杰霖 李宥儀 廖昱姍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李昱華 余佳玲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李翊綾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勤學獎獲獎名單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品澐 鄭綉芸 林柏諺 祝守人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張原銘 林佳怡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黃裕雅 邱振軒 張浩維 鄭舒云 石振榕 陳柏豪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鄭曉君 李佳隆 郎彥碩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勤學獎獲獎名單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2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劉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柏伸 張耀穗 游舒晴 羅心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汝 陳聖勳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陳樂懷 徐愷璘 張永穎 張品瑜 許予瑄 曾品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叡 黃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乙玄 黃莛育 楊承祐</a:t>
            </a:r>
          </a:p>
          <a:p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勤學獎獲獎名單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18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91986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沈博賢 劉雨甄 林家鴻 葛亭妤 宋亦翔 張睿恩 潘泓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銓 蘇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佾丞 張玉琪 簡嘉葳 范宇鴻 邱歆雅 蔡乙祐 余咏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倪 成怡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真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83568" y="456653"/>
            <a:ext cx="863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傑出表現獎獲獎名單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23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7071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劉沛甄 王嘉恩 林思凱 王昱恩 徐翌恩 尤柏恩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陳羽琪 陳靚薇 汪亞璇 沈紫煊 黃怡軒 高芷柔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林家楷 張永穎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張芸瑄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83568" y="456653"/>
            <a:ext cx="863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傑出表現獎獲獎名單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6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54726" y="1678461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張品瑜 曾品叡 黃乙玄 黃彥雲 許予瑄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王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姸晰 石子安 李翊安 李愷睿 邱聖軒 洪金發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梁志愷 林子傑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李永康 傅宥翔 劉禾軒 蔡博軒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83568" y="456653"/>
            <a:ext cx="863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傑出表現獎獲獎名單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2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1152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85941" y="1782239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林子鈞 劉雨甄 葛亭妤 林苡婷 崔睿晴 黃愷誼 萬藝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靈 林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芷伶 林俞潔 邱玟慈 張玉琪 楊幸宜 簡嘉葳 葉育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綸 吳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歆馡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服務獎獲獎名單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41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91986" y="1687942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亭宇 陳苡旂 黃子芩 吳沛儀 吳靜涵 賴思伃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黃建程 羅孝恩 成怡真 李宜庭 沈歆慈 林亭臻 古祐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嘉 徐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中翊 徐翌恩</a:t>
            </a:r>
          </a:p>
          <a:p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服務獎獲獎名單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72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張原銘 陳靚薇 楊震芸 葉羽婕 莊喨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捷 黃靖儒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沈紫煊 邱曉婷 鄭曉君 孟昭勳 林  榛 黃婉如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服務獎獲獎名單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69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林曉可 葛亭妤 王如意 </a:t>
            </a:r>
            <a:endParaRPr lang="en-US" altLang="zh-TW" sz="4400" b="1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誼萱 許伯儀 余咏倪 </a:t>
            </a:r>
            <a:endParaRPr lang="en-US" altLang="zh-TW" sz="4400" b="1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沈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歆慈 陳沛妤 紀又誠 </a:t>
            </a:r>
            <a:endParaRPr lang="en-US" altLang="zh-TW" sz="4400" b="1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鄭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舒云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沈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紫煊 黃湘皊 </a:t>
            </a:r>
            <a:endParaRPr lang="en-US" altLang="zh-TW" sz="4400" b="1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曾語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瞳 許予瑄 傅宥翔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市長獎獲獎名單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17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831114" y="3631309"/>
            <a:ext cx="1489670" cy="186146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671764" y="5368988"/>
            <a:ext cx="1416711" cy="141228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5576" y="978910"/>
            <a:ext cx="90803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許</a:t>
            </a:r>
            <a:r>
              <a:rPr lang="zh-TW" altLang="en-US" sz="3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予瑄</a:t>
            </a:r>
            <a:r>
              <a:rPr lang="en-US" altLang="zh-TW" sz="3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-【</a:t>
            </a:r>
            <a:r>
              <a:rPr lang="zh-TW" altLang="en-US" sz="3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命運</a:t>
            </a:r>
            <a:r>
              <a:rPr lang="en-US" altLang="zh-TW" sz="3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】</a:t>
            </a:r>
            <a:r>
              <a:rPr lang="zh-TW" altLang="en-US" sz="3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 張永穎</a:t>
            </a:r>
            <a:r>
              <a:rPr lang="en-US" altLang="zh-TW" sz="3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【</a:t>
            </a:r>
            <a:r>
              <a:rPr lang="zh-TW" altLang="en-US" sz="3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自由</a:t>
            </a:r>
            <a:r>
              <a:rPr lang="en-US" altLang="zh-TW" sz="3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】</a:t>
            </a:r>
          </a:p>
          <a:p>
            <a:endParaRPr lang="en-US" altLang="zh-TW" sz="3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r>
              <a:rPr lang="zh-TW" altLang="en-US" sz="3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        </a:t>
            </a:r>
            <a:r>
              <a:rPr lang="zh-TW" altLang="en-US" sz="3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</a:t>
            </a:r>
            <a:endParaRPr lang="en-US" altLang="zh-TW" sz="3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194287" y="3901218"/>
            <a:ext cx="1576716" cy="294004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0" y="65146"/>
            <a:ext cx="1201238" cy="114592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971600" y="43838"/>
            <a:ext cx="7770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美術班典藏獎獲獎名單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04" y="1644065"/>
            <a:ext cx="6166342" cy="46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327918" y="1790385"/>
            <a:ext cx="67392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李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劉沛庭 覃姿菱 陳姵岑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    </a:t>
            </a:r>
            <a:endParaRPr lang="en-US" altLang="zh-TW" sz="4400" b="1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芶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婷萱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吳欣玲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吳丞軒 </a:t>
            </a:r>
          </a:p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高鴻鈞  李昱華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陳羽琪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  </a:t>
            </a:r>
            <a:endParaRPr lang="en-US" altLang="zh-TW" sz="4400" b="1" dirty="0" smtClean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呂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晟丞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鄭曉君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郎彥碩 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余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碩恩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 林家楷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石子安</a:t>
            </a:r>
          </a:p>
          <a:p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議長獎獲獎名單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5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張悰鈞 吳仲文 吳宥杰 蘇佾丞 廖承駿 蕭宛青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馮祖敏 陳品澐 簡  葎 楊寓丞 石振榕 張耀穗</a:t>
            </a:r>
          </a:p>
          <a:p>
            <a:r>
              <a:rPr lang="zh-TW" altLang="en-US" sz="4400" b="1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  榛 劉侑旻 劉禾軒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局長</a:t>
            </a:r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7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江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欣夢 曾筑萱 梁植鈞 林俞潔 潘姿穎 羅歆又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廖昱姍 余佳玲 徐中翊 陳褕庭 陳柄融 陳筱雯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林雨瑩 張品瑜 梁志愷</a:t>
            </a:r>
          </a:p>
          <a:p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475656" y="456653"/>
            <a:ext cx="784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中壢區公所獎獲獎名單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55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沈博賢 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邱婕語 黃郁情 王學慶 許詠涵 吳沛儀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張希丞 何  希 王偲宇 張芷妍 陳柏豪 游舒晴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劉定叡 黃彥雲 方丞甫</a:t>
            </a:r>
          </a:p>
          <a:p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2752" y="456653"/>
            <a:ext cx="91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校長獎獲獎名單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86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李</a:t>
            </a:r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翊維 廖品諭 賴宥亞 楊  妮 周芷琦 陳冠嶧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王倩寧 林思凱 林柏諺 陳祐寧 邱曉婷 吳昕頤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林育菘 張永穎 楊承祐</a:t>
            </a:r>
          </a:p>
          <a:p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827584" y="456653"/>
            <a:ext cx="849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家長會長獎獲獎名單</a:t>
            </a:r>
            <a:endParaRPr lang="zh-TW" altLang="en-US" sz="54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42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>
          <a:xfrm>
            <a:off x="0" y="2192"/>
            <a:ext cx="9144000" cy="68558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r="30819" b="58908"/>
          <a:stretch/>
        </p:blipFill>
        <p:spPr>
          <a:xfrm rot="400799" flipH="1">
            <a:off x="7644091" y="3120010"/>
            <a:ext cx="1728582" cy="21600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58">
            <a:off x="7498280" y="5135369"/>
            <a:ext cx="1625078" cy="16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828600" y="6102952"/>
            <a:ext cx="87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硬黑體W7" pitchFamily="49" charset="-120"/>
                <a:ea typeface="華康硬黑體W7" pitchFamily="49" charset="-120"/>
              </a:rPr>
              <a:t>         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自強國中第</a:t>
            </a:r>
            <a:r>
              <a:rPr lang="en-US" altLang="zh-TW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39</a:t>
            </a:r>
            <a:r>
              <a:rPr lang="zh-TW" altLang="en-US" sz="3000" b="1" dirty="0" smtClean="0">
                <a:solidFill>
                  <a:srgbClr val="00B05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屆畢業典禮獲獎名單</a:t>
            </a:r>
            <a:endParaRPr lang="en-US" altLang="zh-TW" sz="3000" b="1" dirty="0" smtClean="0">
              <a:solidFill>
                <a:srgbClr val="00B05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1834444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陸柏安 陳怡蓁 吳旻蓁 吳承祐 楊方賢 歐敏萱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畢閎宇 黃愷誼 萬藝靈 李宜樺 李子岑 簡嘉葳</a:t>
            </a:r>
          </a:p>
          <a:p>
            <a:r>
              <a:rPr lang="zh-TW" altLang="en-US" sz="4400" b="1" dirty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葉育綸 陳亭宇 </a:t>
            </a:r>
            <a:r>
              <a:rPr lang="zh-TW" altLang="en-US" sz="4400" b="1" dirty="0" smtClean="0">
                <a:solidFill>
                  <a:srgbClr val="00206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鍾宇玲</a:t>
            </a:r>
            <a:endParaRPr lang="zh-TW" altLang="en-US" sz="4400" b="1" dirty="0">
              <a:solidFill>
                <a:srgbClr val="00206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r="9013" b="33862"/>
          <a:stretch/>
        </p:blipFill>
        <p:spPr>
          <a:xfrm rot="21396214">
            <a:off x="-216917" y="3137943"/>
            <a:ext cx="1980000" cy="36920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542" r="6749"/>
          <a:stretch/>
        </p:blipFill>
        <p:spPr>
          <a:xfrm>
            <a:off x="-20382" y="194847"/>
            <a:ext cx="1891092" cy="1804007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547664" y="456653"/>
            <a:ext cx="7770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75000"/>
                  </a:schemeClr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領域學科優良獎獲獎名單</a:t>
            </a:r>
            <a:endParaRPr lang="zh-TW" altLang="en-US" sz="5000" dirty="0">
              <a:solidFill>
                <a:srgbClr val="C0000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81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1352</Words>
  <Application>Microsoft Office PowerPoint</Application>
  <PresentationFormat>如螢幕大小 (4:3)</PresentationFormat>
  <Paragraphs>139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華康棒棒體W5</vt:lpstr>
      <vt:lpstr>華康硬黑體W7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一、請填入正確的單字</dc:title>
  <dc:creator>陳儷文</dc:creator>
  <cp:lastModifiedBy>user</cp:lastModifiedBy>
  <cp:revision>40</cp:revision>
  <dcterms:created xsi:type="dcterms:W3CDTF">2017-05-26T06:35:40Z</dcterms:created>
  <dcterms:modified xsi:type="dcterms:W3CDTF">2021-06-04T08:59:04Z</dcterms:modified>
</cp:coreProperties>
</file>