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95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E823-E72C-4457-9BEF-3F06BAC58621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3E2A-E050-47F4-952D-421C2CC024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575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E823-E72C-4457-9BEF-3F06BAC58621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3E2A-E050-47F4-952D-421C2CC024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2106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E823-E72C-4457-9BEF-3F06BAC58621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3E2A-E050-47F4-952D-421C2CC024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640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E823-E72C-4457-9BEF-3F06BAC58621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3E2A-E050-47F4-952D-421C2CC024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0849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E823-E72C-4457-9BEF-3F06BAC58621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3E2A-E050-47F4-952D-421C2CC024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0605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E823-E72C-4457-9BEF-3F06BAC58621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3E2A-E050-47F4-952D-421C2CC024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9368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E823-E72C-4457-9BEF-3F06BAC58621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3E2A-E050-47F4-952D-421C2CC024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4095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E823-E72C-4457-9BEF-3F06BAC58621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3E2A-E050-47F4-952D-421C2CC024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5503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E823-E72C-4457-9BEF-3F06BAC58621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3E2A-E050-47F4-952D-421C2CC024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5089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E823-E72C-4457-9BEF-3F06BAC58621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3E2A-E050-47F4-952D-421C2CC024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2746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E823-E72C-4457-9BEF-3F06BAC58621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3E2A-E050-47F4-952D-421C2CC024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6894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AE823-E72C-4457-9BEF-3F06BAC58621}" type="datetimeFigureOut">
              <a:rPr lang="zh-TW" altLang="en-US" smtClean="0"/>
              <a:t>2021/5/11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E3E2A-E050-47F4-952D-421C2CC024E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2853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0">
          <a:fgClr>
            <a:schemeClr val="accent1"/>
          </a:fgClr>
          <a:bgClr>
            <a:srgbClr val="FFFF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3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691680" y="0"/>
            <a:ext cx="7452320" cy="1124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6" descr="校徽正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1368152" cy="1155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圖片 7" descr="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15816" y="6389117"/>
            <a:ext cx="6228184" cy="468883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107504" y="1916832"/>
            <a:ext cx="88569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提升疫情警戒</a:t>
            </a:r>
            <a:endParaRPr lang="en-US" altLang="zh-TW" sz="100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8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校園暫停開放至</a:t>
            </a:r>
            <a:r>
              <a:rPr lang="en-US" altLang="zh-TW" sz="8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6/8</a:t>
            </a:r>
            <a:endParaRPr lang="en-US" altLang="zh-TW" sz="80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835696" y="5702484"/>
            <a:ext cx="5832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solidFill>
                  <a:srgbClr val="FF0000"/>
                </a:solidFill>
                <a:latin typeface="華康POP1體W5" panose="02010609010101010101" pitchFamily="49" charset="-120"/>
                <a:ea typeface="華康POP1體W5" panose="02010609010101010101" pitchFamily="49" charset="-120"/>
              </a:rPr>
              <a:t>自 強 國 中 關 心 您</a:t>
            </a:r>
            <a:endParaRPr lang="zh-TW" altLang="en-US" sz="4000" dirty="0">
              <a:solidFill>
                <a:srgbClr val="FF0000"/>
              </a:solidFill>
              <a:latin typeface="華康POP1體W5" panose="02010609010101010101" pitchFamily="49" charset="-120"/>
              <a:ea typeface="華康POP1體W5" panose="02010609010101010101" pitchFamily="49" charset="-120"/>
            </a:endParaRPr>
          </a:p>
        </p:txBody>
      </p:sp>
      <p:sp>
        <p:nvSpPr>
          <p:cNvPr id="2" name="心形 1"/>
          <p:cNvSpPr/>
          <p:nvPr/>
        </p:nvSpPr>
        <p:spPr>
          <a:xfrm>
            <a:off x="7308304" y="5941487"/>
            <a:ext cx="1008112" cy="439837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509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16</Words>
  <Application>Microsoft Office PowerPoint</Application>
  <PresentationFormat>如螢幕大小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華康POP1體W5</vt:lpstr>
      <vt:lpstr>新細明體</vt:lpstr>
      <vt:lpstr>標楷體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stuaff1</dc:creator>
  <cp:lastModifiedBy>Windows 使用者</cp:lastModifiedBy>
  <cp:revision>22</cp:revision>
  <cp:lastPrinted>2021-05-11T08:03:09Z</cp:lastPrinted>
  <dcterms:created xsi:type="dcterms:W3CDTF">2017-12-02T03:37:18Z</dcterms:created>
  <dcterms:modified xsi:type="dcterms:W3CDTF">2021-05-11T09:46:20Z</dcterms:modified>
</cp:coreProperties>
</file>