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9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E823-E72C-4457-9BEF-3F06BAC5862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3E2A-E050-47F4-952D-421C2CC02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75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E823-E72C-4457-9BEF-3F06BAC5862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3E2A-E050-47F4-952D-421C2CC02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10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E823-E72C-4457-9BEF-3F06BAC5862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3E2A-E050-47F4-952D-421C2CC02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640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E823-E72C-4457-9BEF-3F06BAC5862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3E2A-E050-47F4-952D-421C2CC02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084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E823-E72C-4457-9BEF-3F06BAC5862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3E2A-E050-47F4-952D-421C2CC02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60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E823-E72C-4457-9BEF-3F06BAC5862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3E2A-E050-47F4-952D-421C2CC02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36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E823-E72C-4457-9BEF-3F06BAC5862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3E2A-E050-47F4-952D-421C2CC02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409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E823-E72C-4457-9BEF-3F06BAC5862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3E2A-E050-47F4-952D-421C2CC02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550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E823-E72C-4457-9BEF-3F06BAC5862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3E2A-E050-47F4-952D-421C2CC02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508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E823-E72C-4457-9BEF-3F06BAC5862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3E2A-E050-47F4-952D-421C2CC02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274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E823-E72C-4457-9BEF-3F06BAC5862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3E2A-E050-47F4-952D-421C2CC02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89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E823-E72C-4457-9BEF-3F06BAC5862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E3E2A-E050-47F4-952D-421C2CC024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285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691680" y="0"/>
            <a:ext cx="7452320" cy="1124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 descr="校徽正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1368152" cy="115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圖片 7" descr="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6389117"/>
            <a:ext cx="6228184" cy="468883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107504" y="1916832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提升疫情警戒</a:t>
            </a:r>
            <a:endParaRPr lang="en-US" altLang="zh-TW" sz="10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8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校園暫停開放至</a:t>
            </a:r>
            <a:r>
              <a:rPr lang="en-US" altLang="zh-TW" sz="8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6/8</a:t>
            </a:r>
            <a:endParaRPr lang="en-US" altLang="zh-TW" sz="8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835696" y="5702484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自 強 國 中 關 心 您</a:t>
            </a:r>
            <a:endParaRPr lang="zh-TW" altLang="en-US" sz="4000" dirty="0">
              <a:solidFill>
                <a:srgbClr val="FF0000"/>
              </a:solidFill>
              <a:latin typeface="華康POP1體W5" panose="02010609010101010101" pitchFamily="49" charset="-120"/>
              <a:ea typeface="華康POP1體W5" panose="02010609010101010101" pitchFamily="49" charset="-120"/>
            </a:endParaRPr>
          </a:p>
        </p:txBody>
      </p:sp>
      <p:sp>
        <p:nvSpPr>
          <p:cNvPr id="2" name="心形 1"/>
          <p:cNvSpPr/>
          <p:nvPr/>
        </p:nvSpPr>
        <p:spPr>
          <a:xfrm>
            <a:off x="7308304" y="5941487"/>
            <a:ext cx="1008112" cy="439837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09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16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華康POP1體W5</vt:lpstr>
      <vt:lpstr>新細明體</vt:lpstr>
      <vt:lpstr>標楷體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stuaff1</dc:creator>
  <cp:lastModifiedBy>Windows 使用者</cp:lastModifiedBy>
  <cp:revision>22</cp:revision>
  <cp:lastPrinted>2021-05-11T08:03:09Z</cp:lastPrinted>
  <dcterms:created xsi:type="dcterms:W3CDTF">2017-12-02T03:37:18Z</dcterms:created>
  <dcterms:modified xsi:type="dcterms:W3CDTF">2021-05-11T09:46:20Z</dcterms:modified>
</cp:coreProperties>
</file>