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2D24-E103-4144-95B2-DC1CB30B344E}" type="datetimeFigureOut">
              <a:rPr lang="zh-TW" altLang="en-US" smtClean="0"/>
              <a:pPr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83B4-2AB8-4F7A-BA37-103C112833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aff\Desktop\綠背景_學務處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5" y="0"/>
            <a:ext cx="9149386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152129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活動名稱：</a:t>
            </a:r>
            <a:r>
              <a:rPr lang="en-US" altLang="zh-TW" sz="36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109.02.19</a:t>
            </a:r>
            <a:r>
              <a:rPr lang="zh-TW" altLang="en-US" sz="36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全校消毒</a:t>
            </a:r>
            <a:endParaRPr lang="zh-TW" altLang="en-US" sz="2400" dirty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3384376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說明：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前後要有活動名稱及檢討回饋，中間則依活動大小可放照片並於下方簡單對活動進行說明，一張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ppt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不侷限放一張照片，請組長們依需求使用頁數不足可自行複製。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336704" cy="386104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中特黑" panose="020B0609010101010101" pitchFamily="49" charset="-120"/>
                <a:ea typeface="文鼎中特黑" panose="020B0609010101010101" pitchFamily="49" charset="-120"/>
              </a:rPr>
              <a:t>全校消毒</a:t>
            </a:r>
            <a:endParaRPr lang="zh-TW" altLang="en-US" sz="5400" dirty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5"/>
            <a:ext cx="6840760" cy="5130571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97465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aff\Desktop\綠背景_學務處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14" y="4349"/>
            <a:ext cx="9149386" cy="6858000"/>
          </a:xfrm>
          <a:prstGeom prst="rect">
            <a:avLst/>
          </a:prstGeom>
          <a:noFill/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39581"/>
              </p:ext>
            </p:extLst>
          </p:nvPr>
        </p:nvGraphicFramePr>
        <p:xfrm>
          <a:off x="899592" y="4941168"/>
          <a:ext cx="7344816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/>
                <a:gridCol w="216024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4" y="1268760"/>
            <a:ext cx="4308659" cy="323149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420888"/>
            <a:ext cx="4605111" cy="34538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aff\Desktop\綠背景_學務處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7194"/>
            <a:ext cx="9149386" cy="6858000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067944" cy="305095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8" y="1844824"/>
            <a:ext cx="4572000" cy="3429000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64350"/>
              </p:ext>
            </p:extLst>
          </p:nvPr>
        </p:nvGraphicFramePr>
        <p:xfrm>
          <a:off x="899592" y="5373216"/>
          <a:ext cx="777686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7272808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學校除了室內做全面性消毒外，戶外空間亦已於</a:t>
                      </a:r>
                      <a:r>
                        <a:rPr lang="en-US" altLang="zh-TW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2/19</a:t>
                      </a:r>
                      <a:r>
                        <a:rPr lang="zh-TW" altLang="en-US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由市府環境稽查大隊協助，完成全校戶外空間消毒，確保防疫無死角。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23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91</Words>
  <Application>Microsoft Office PowerPoint</Application>
  <PresentationFormat>如螢幕大小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活動名稱：109.02.19全校消毒</vt:lpstr>
      <vt:lpstr>全校消毒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活動名稱：</dc:title>
  <dc:creator>stuaff</dc:creator>
  <cp:lastModifiedBy>User</cp:lastModifiedBy>
  <cp:revision>15</cp:revision>
  <dcterms:created xsi:type="dcterms:W3CDTF">2015-11-11T08:48:44Z</dcterms:created>
  <dcterms:modified xsi:type="dcterms:W3CDTF">2020-02-20T05:30:52Z</dcterms:modified>
</cp:coreProperties>
</file>